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6D9A1-1BE0-4883-A564-2C9E5AA36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37BF6-B55A-48EE-92C7-D77BDAE65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BA862-C762-4682-A1F7-127F9DA15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CBD64-9C0B-435B-A6F2-43614F05E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FE41B5-A5F6-4B8C-81AC-EDA98181F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19A4BE-EF50-4FA4-9D3C-4F8DD9CF9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47A0D4-2810-4FE5-9187-ED1E5684B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B1E79-6B1A-4EE2-A3FD-363AA43E7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5671D-9236-4B4A-B68A-CD39C93B3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EFB9C-C3FB-46C3-B3EC-6DBCA82EC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FD697-6A0D-4D2A-9BB0-88F34059A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0123333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抗疫期间的心理健康教育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疫情对心理健康的影响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抗疫期间的心理健康教育策略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心理健康自我评估与求助途径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271" r="3627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063" r="250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疫情对人们的生活、工作、学习等方面产生了深远的影响，导致心理压力增大，心理健康问题日益突出。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全球范围内的新冠疫情给人们带来了巨大的心理压力和挑战，包括恐惧、焦虑、抑郁等情绪问题。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心理健康是人体健康的重要组成部分，对人们的生理、心理和社会功能都有重要影响。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在抗疫期间，保持心理健康对于提高人们的免疫力、减轻身体不适症状、增强自我防护能力等方面都具有重要意义。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疫情对心理健康的影响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52" r="280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66" r="308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由于疫情的突发性和不确定性，人们普遍感到焦虑和恐惧，担心自身及家人的健康，以及对未来的不确定性。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焦虑和恐惧情绪可能导致心理压力增大，影响日常生活和工作。对于儿童和青少年，焦虑和恐惧可能影响学习和社交能力。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焦虑和恐惧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2" b="8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疫情期间的生活和工作方式改变，可能导致人们感到压力和抑郁，尤其是对于那些失去亲人、失业或面临经济困难的人来说。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长期的心理压力和抑郁可能导致身体疾病、免疫系统问题、睡眠障碍等，影响身心健康。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压力和抑郁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疫情期间，由于担心、焦虑和压力，许多人出现了睡眠问题，如失眠、睡眠质量差等。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长期睡眠问题不仅影响身体健康，还会导致情绪问题、注意力不集中、记忆力下降等。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疫情期间，人们的生活空间受限，与家人、朋友的交往方式也发生了改变，可能导致人际关系问题。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长时间的隔离和缺乏面对面交流可能导致孤独感、沟通障碍和家庭矛盾。同时，对于需要远程工作的员工，与同事的沟通也可能出现障碍。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抗疫期间的心理健康教育策略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https://d.book118.com/505301233332011122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2024-09-26T14:38:44.169</cp:lastPrinted>
  <dcterms:created xsi:type="dcterms:W3CDTF">2024-09-26T06:38:44Z</dcterms:created>
  <dcterms:modified xsi:type="dcterms:W3CDTF">2024-09-26T06:38:46Z</dcterms:modified>
</cp:coreProperties>
</file>