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E5E0B6-C549-4BA5-948C-3A9ED5081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879568-8C68-453D-8F38-0C09F0950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588F6A-B3C1-4D7A-AA9C-3C7DB12C5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2F8865-965F-4EB6-B039-7EA0A5E925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0C18C6-3002-42F9-8EFD-2BA8DABCBB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5EE093-8998-4487-9E63-D66C396F51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7BFE0D-53AD-44F9-AF64-F708BF2739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91C1EF-D908-4836-A4D8-5812BFC7F4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50854A-A89E-40DA-A76B-079E17B345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69984-61F6-4110-B124-F5964F2E2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339D31-51E8-4767-8ABC-01DDDADE8D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3012333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工程经济学第八章投资估算与资金筹措</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投资估算概述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资金筹措概述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投资估算与资金筹措的关系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投资估算方法详解</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资金筹措方式详解</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投资估算与资金筹措案例分析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投资估算概述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投资估算是指在投资决策阶段，依据现有的资料和特定的方法，对拟建项目的投资数额进行的估计。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投资估算是项目建议书和可行性研究报告的重要组成部分，是项目投资决策的重要依据之一。准确的投资估算有助于投资者做出正确的决策，避免投资风险。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投资估算应遵循科学性、准确性、完整性、时效性等原则，确保估算结果真实可靠。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投资估算的方法包括类比估算法、系数估算法、指标估算法等。具体选择哪种方法应根据项目的性质、规模、复杂程度以及所具备的条件等因素综合考虑。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投资估算的原则与方法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投资估算的精度要求</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精度等级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投资估算的精度等级一般分为三级，即初步估算、详细估算和精确估算。不同阶段的投资估算精度要求不同。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影响因素</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影响投资估算精度的因素包括项目资料的完整性、估算方法的科学性、估算人员的经验水平等。为提高投资估算精度，应加强对这些因素的控制和管理。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资金筹措概述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资金筹措是指企业为进行生产经营活动而通过各种渠道和方式筹措所需资金的过程。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资金筹措是企业生存和发展的基础，对于保障企业正常运营、扩大生产规模、提高市场竞争力具有重要意义。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资金筹措的定义与意义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资金筹措应遵循合法性、安全性、效益性和流动性的原则。</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资金筹措的方法主要包括银行借款、发行债券、发行股票、租赁融资、商业信用等。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资金筹措的原则与方法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072" r="907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633" r="1763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企业应根据生产经营计划和财务状况，准确预测所需资金的数量和时间。</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准确预测资金需求量</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企业应根据自身条件和筹资环境，选择合适的筹资方式，以降低筹资成本和风险。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选择合适的筹资方式</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企业应注重维护自身信用，提高信用评级，以便在需要时能够顺利获得银行贷款或其他融资支持。</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保持良好的信用记录</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企业应合理安排债务和权益的比例，保持适当的财务杠杆，以降低财务风险。</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合理安排筹资结构</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资金筹措的注意事项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投资估算与资金筹措的关系</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投资结构影响资金筹措方式</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不同的投资结构需要不同的资金筹措方式，如权益性投资和债务性投资的比例将影响资金筹措的策略。</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投资风险决定资金筹措成本</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投资估算中考虑的投资风险将直接影响资金筹措的成本和条件。</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投资规模决定资金筹措需求</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投资估算结果直接反映了项目的投资规模，进而决定了资金筹措的需求量和难度。</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投资估算对资金筹措的影响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75" b="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资金筹措时间安排影响投资计划</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资金筹措的时间安排将影响项目的投资计划和进度，需要在投资估算中进行相应的调整。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资金筹措能力限制投资规模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资金筹措的能力将直接制约项目的投资规模，进而影响投资估算的结果。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资金筹措成本影响投资效益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资金筹措的成本将直接影响项目的投资效益，需要在投资估算中予以考虑。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资金筹措对投资估算的制约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https://d.book118.com/505301233340011110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2024-09-16T11:42:02.270</cp:lastPrinted>
  <dcterms:created xsi:type="dcterms:W3CDTF">2024-09-16T03:42:02Z</dcterms:created>
  <dcterms:modified xsi:type="dcterms:W3CDTF">2024-09-16T03:42:04Z</dcterms:modified>
</cp:coreProperties>
</file>