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9E414-B96A-4072-8A01-9B6A374F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F264D-BA74-46AA-90C3-F32685712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B11A-7543-4F30-BB7A-B89C1257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73CEB-90BA-4CDC-B4A9-37F0C578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4DFA2-E569-48F6-81AA-B066C475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F69F45-7FBA-4D77-BA49-283F98919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9BB0B-4F0E-4D33-A325-91068D5A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41A77-8BFF-4632-BFFA-D64A859B4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6CB2D-A24C-4861-869E-6171B805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5B0AB-59B4-472C-BB3C-4FD895FD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1AF3E-0E72-4959-BA4B-31148079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03343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根管治疗前的护理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根管治疗中的护理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根管治疗后的护理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71" b="377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根管治疗的目的是彻底消除牙齿内部的感染，减轻疼痛和炎症，恢复牙齿功能，保持口腔健康。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根管治疗是一种用于治疗牙髓病和根尖周病的方法，通过清除感染的牙髓组织，对根管进行清理和填充，以控制感染并促进牙齿健康。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牙髓失活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通过药物使牙髓失去活性，以减少治疗过程中的疼痛。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根管预备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清除感染的牙髓组织和牙本质，对根管进行清洗和成形。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根管消毒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将消毒药物放入根管内，以消灭残余的感染物质。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根管填充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使用牙胶等材料对根管进行填充，以防止感染再次进入。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冠部封闭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对牙齿冠部进行封闭，保护牙齿免受外界刺激和感染。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根管治疗的步骤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根管治疗前的护理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86" b="108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通过X光片、CT扫描等手段确定牙髓及根尖周病变情况，为后续治疗提供依据。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评估患者的全身状况、口腔卫生状况及牙周情况，以确定是否适合进行根管治疗。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01" b="640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向患者详细解释根管治疗的必要性、过程及可能的风险，解答患者的疑问，确保患者充分了解并同意治疗。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告知患者治疗前的注意事项，如保持口腔卫生、避免使用需咀嚼的食物等，为治疗做好准备。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关注患者的情绪状态，对紧张、焦虑的患者进行心理疏导，帮助其放松心情。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向患者介绍根管治疗的基本知识，包括治疗原理、过程及预后等，提高患者的认知水平。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根管治疗中的护理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27" b="2082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了解患者病情、病史和口腔状况，向患者解释根管治疗的过程和注意事项，消除患者的紧张情绪。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根据手术需要，准备所需的根管治疗器械，确保器械齐全、完好。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协助医生进行手术操作，包括传递器械、吸唾等，确保手术顺利进行。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https://d.book118.com/505303343000011041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2024-09-01T09:15:12.955</cp:lastPrinted>
  <dcterms:created xsi:type="dcterms:W3CDTF">2024-09-01T01:15:12Z</dcterms:created>
  <dcterms:modified xsi:type="dcterms:W3CDTF">2024-09-01T01:15:14Z</dcterms:modified>
</cp:coreProperties>
</file>