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023C3A-4006-434F-81FB-01A828B9B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21DA10-5B86-4434-BDC1-3E062443D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46CC52-E01F-4571-B4E4-180B2C3F87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714794-8EA8-4978-9D90-B84698E91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A870D6-674F-4EEA-8229-F28D3A38E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7E7723-148D-4F93-B48F-8E62E939D8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9E64BD-493F-4B62-9409-D5A53E56A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59FB79-5702-462C-8610-B9325E78F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2164C6-477A-4861-80C8-63E682AB4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2B71AF-7692-47C0-8785-683674DB1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053DCC-7BC3-4104-8D12-E264A5162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72330" y="1096513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072330" y="3819674"/>
            <a:ext cx="624771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31033220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矿产资源评估与开发策略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矿产资源概述与重要性
 矿产资源评估方法与步骤
 矿产资源量估算与等级评价
 矿产资源开发技术与经济分析
 开发项目风险评估与管理
 环境保护与可持续发展策略
 矿产资源政策与法规概述
 未来趋势与展望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矿产资源概述与重要性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矿产资源评估与开发策略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矿产资源概述与重要性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矿产资源的定义与分类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1.矿产资源是指经过地质作用形成的，具有经济价值的自然资源，包括能源矿产、金属矿产、非金属矿产和水气矿产等。</a:t>
            </a:r>
          </a:p>
          <a:p>
            <a:r>
              <a:t>2.矿产资源的分类主要依据其形成过程、化学成分、物理性质和经济价值等因素。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矿产资源的重要性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1.矿产资源是人类社会发展的重要物质基础，是现代经济建设和社会进步的必要保障。</a:t>
            </a:r>
          </a:p>
          <a:p>
            <a:r>
              <a:t>2.矿产资源的开发与利用对国家的经济发展、工业布局、产业结构调整和国际贸易等方面具有重大影响。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矿产资源概述与重要性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1.全球矿产资源分布不均，一些地区资源丰富，而另一些地区资源匮乏。</a:t>
            </a:r>
          </a:p>
          <a:p>
            <a:r>
              <a:t>2.随着全球经济的发展和技术的不断进步，全球矿产资源的开发和利用呈现出新的趋势和特点。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中国矿产资源现状与挑战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1.中国矿产资源总量丰富，但人均占有量较低，且资源结构不够合理。</a:t>
            </a:r>
          </a:p>
          <a:p>
            <a:r>
              <a:t>2.中国面临矿产资源开发利用中的环境问题、技术问题、管理问题等挑战。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全球矿产资源分布与趋势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矿产资源概述与重要性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1.矿产资源评估的方法包括地质调查、勘查评价、可行性研究、经济评价等多个阶段。</a:t>
            </a:r>
          </a:p>
          <a:p>
            <a:r>
              <a:t>2.不同的评估方法各有优缺点，应根据实际情况选择合适的评估方法。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矿产资源开发策略与建议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1.加强矿产资源勘查，提高资源保障能力。</a:t>
            </a:r>
          </a:p>
          <a:p>
            <a:r>
              <a:t>2.推进矿产资源节约与综合利用，提高资源利用效率。</a:t>
            </a:r>
          </a:p>
          <a:p>
            <a:r>
              <a:t>3.加强矿产资源开发管理，促进产业健康发展。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矿产资源评估的方法与流程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矿产资源评估方法与步骤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矿产资源评估与开发策略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矿产资源评估方法与步骤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1.矿产资源评估的目的和意义：确定矿产资源的经济价值，为投资决策提供依据。</a:t>
            </a:r>
          </a:p>
          <a:p>
            <a:r>
              <a:t>2.矿产资源评估的基本原则：公正、客观、科学、可行。</a:t>
            </a:r>
          </a:p>
          <a:p>
            <a:r>
              <a:t>3.矿产资源评估的基本方法：市场法、成本法、收益法等。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矿产资源储量评估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1.矿产资源储量分类与评估方法：探明储量、可采储量、经济可采储量等。</a:t>
            </a:r>
          </a:p>
          <a:p>
            <a:r>
              <a:t>2.矿产资源储量评估的参数确定：品位、厚度、面积等。</a:t>
            </a:r>
          </a:p>
          <a:p>
            <a:r>
              <a:t>3.矿产资源储量评估的不确定性分析：误差分析、敏感性分析等。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矿产资源评估概述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矿产资源评估方法与步骤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矿产资源市场评估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1.矿产资源市场价格确定：基于市场需求、供应状况、竞争态势等因素。</a:t>
            </a:r>
          </a:p>
          <a:p>
            <a:r>
              <a:t>2.矿产资源市场风险评估：价格波动、政策变化、技术更新等。</a:t>
            </a:r>
          </a:p>
          <a:p>
            <a:r>
              <a:t>3.矿产资源市场竞争力评估：品质竞争、成本竞争、销售竞争等。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矿产资源开发技术评估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1.矿产资源开发技术分类与评估：采矿技术、选矿技术、冶炼技术等。</a:t>
            </a:r>
          </a:p>
          <a:p>
            <a:r>
              <a:t>2.矿产资源开发技术经济评估：投资成本、运营成本、收益预测等。</a:t>
            </a:r>
          </a:p>
          <a:p>
            <a:r>
              <a:t>3.矿产资源开发技术风险评估：技术成熟度、技术可靠性、环境保护等。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矿产资源评估方法与步骤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1.矿产资源开发对环境的影响：地质环境、生态环境、水资源等。</a:t>
            </a:r>
          </a:p>
          <a:p>
            <a:r>
              <a:t>2.矿产资源开发环境保护措施与评估：预防措施、治理措施、监测措施等。</a:t>
            </a:r>
          </a:p>
          <a:p>
            <a:r>
              <a:t>3.矿产资源开发环境风险评估：环境影响程度、公众接受度等。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矿产资源评估结论与建议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1.矿产资源评估结论：综合评估结果，提出资源开发利用方案。</a:t>
            </a:r>
          </a:p>
          <a:p>
            <a:r>
              <a:t>2.矿产资源评估建议：针对评估过程中发现的问题，提出改进措施和建议。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矿产资源开发环境影响评估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矿产资源量估算与等级评价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矿产资源评估与开发策略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矿产资源量估算与等级评价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矿产资源量估算方法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产资源量估算需要采用科学的方法，常用的有地质块段法、品位吨数法、多金属综合评价法等。其中，地质块段法适用于矿床地质特征较简单的情况，品位吨数法适用于品位分布均匀的情况，多金属综合评价法适用于含有多种有用组分的矿床。</a:t>
            </a:r>
          </a:p>
          <a:p>
            <a:r>
              <a:t>2.矿产资源量估算还需要考虑矿床的埋藏条件、矿体形态、矿化规律等因素，以确保估算结果的准确性和可靠性。</a:t>
            </a:r>
          </a:p>
          <a:p>
            <a:r>
              <a:t>3.在矿产资源量估算过程中，需要充分利用现代技术手段，如遥感技术、地理信息系统等，以提高估算效率和精度。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矿产资源量估算不确定性评价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1.矿产资源量估算存在不确定性，需要对估算结果进行评价。常用的不确定性评价方法有概率分析法、模拟法等。</a:t>
            </a:r>
          </a:p>
          <a:p>
            <a:r>
              <a:t>2.不确定性评价需要考虑矿床地质特征的复杂性、勘查工程控制的程度、样品分析的误差等因素，以合理评估矿产资源量的可靠性。</a:t>
            </a:r>
          </a:p>
          <a:p>
            <a:r>
              <a:t>3.在不确定性评价过程中，需要注重数据的收集和分析，以提高评价的准确性和可信度。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矿产资源量估算与等级评价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矿产资源等级评价标准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1.矿产资源等级评价需要根据矿床的规模、品位、有益组分含量、开采技术条件等因素进行综合评估，以确定矿产资源的经济价值和开发潜力。</a:t>
            </a:r>
          </a:p>
          <a:p>
            <a:r>
              <a:t>2.常用的矿产资源等级评价标准有国家储量分类标准、国际矿业权评估准则等。在实际评价过程中，需要根据具体情况选择合适的评价标准。</a:t>
            </a:r>
          </a:p>
          <a:p>
            <a:r>
              <a:t>3.矿产资源等级评价还需要考虑市场需求、技术进步等因素，以全面评估矿产资源的开发利用前景。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矿产资源等级评价方法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1.矿产资源等级评价需要采用科学的方法，常用的有模糊综合评价法、灰色关联度分析法、神经网络评价法等。这些方法各有优缺点，需要根据具体情况选择合适的方法。</a:t>
            </a:r>
          </a:p>
          <a:p>
            <a:r>
              <a:t>2.在评价方法选择过程中，需要考虑评价对象的复杂性、评价数据的可获得性、评价结果的可信度等因素，以确保评价结果的科学性和合理性。</a:t>
            </a:r>
          </a:p>
          <a:p>
            <a:r>
              <a:t>3.评价结果需要结合实际情况进行解读和应用，为矿产资源的开发利用提供决策支持。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矿产资源量估算与等级评价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矿产资源开发利用策略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1.矿产资源的开发利用需要制定科学合理的策略，以确保资源的可持续利用和经济效益的最大化。</a:t>
            </a:r>
          </a:p>
          <a:p>
            <a:r>
              <a:t>2.在制定开发利用策略时，需要考虑市场需求、技术进步、环境保护等因素，以制定合理的开发方案和资源利用计划。</a:t>
            </a:r>
          </a:p>
          <a:p>
            <a:r>
              <a:t>3.同时，需要加强矿产资源的管理和监管，规范矿产资源开发行为，提高资源利用效率，推动矿业经济的可持续发展。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矿产资源评估与开发前景展望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1.随着技术的不断进步和环保意识的提高，未来矿产资源的评估与开发将更加注重环保和可持续发展。</a:t>
            </a:r>
          </a:p>
          <a:p>
            <a:r>
              <a:t>2.未来矿产资源的评估与开发将更加注重资源的综合利用和高效利用，推动矿业经济的转型升级和高质量发展。</a:t>
            </a:r>
          </a:p>
          <a:p>
            <a:r>
              <a:t>3.同时，随着全球化的发展和市场竞争的加剧，未来矿产资源的评估与开发将更加注重国际合作和交流，推动全球矿业经济的共同发展。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矿产资源开发技术与经济分析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矿产资源评估与开发策略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矿产资源开发技术与经济分析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矿产资源开发技术概述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1.矿产资源开发技术包括勘探、采矿、选矿和冶炼等多个环节，每个环节都需要专业的技术和设备支持。</a:t>
            </a:r>
          </a:p>
          <a:p>
            <a:r>
              <a:t>2.随着科技的不断进步，矿产资源开发技术也在不断更新换代，数字化、智能化成为趋势。</a:t>
            </a:r>
          </a:p>
          <a:p>
            <a:r>
              <a:t>3.在保障技术可行性的同时，还需要考虑经济、环境和社会等多方面的因素。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矿产资源勘探技术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1.地质勘探是矿产资源开发的重要环节，需要借助多种地质调查和勘探技术手段。</a:t>
            </a:r>
          </a:p>
          <a:p>
            <a:r>
              <a:t>2.随着技术的不断发展，遥感技术、地球物理勘探和地球化学勘探等新技术逐渐得到应用。</a:t>
            </a:r>
          </a:p>
          <a:p>
            <a:r>
              <a:t>3.勘探技术的选择需要根据矿种、地质条件和勘探阶段等因素进行综合考虑。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https://d.book118.com/505310332202011042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矿产资源概述与重要性</vt:lpstr>
      <vt:lpstr> 矿产资源概述与重要性</vt:lpstr>
      <vt:lpstr> 矿产资源概述与重要性</vt:lpstr>
      <vt:lpstr> 矿产资源概述与重要性</vt:lpstr>
      <vt:lpstr> 矿产资源评估方法与步骤</vt:lpstr>
      <vt:lpstr> 矿产资源评估方法与步骤</vt:lpstr>
      <vt:lpstr> 矿产资源评估方法与步骤</vt:lpstr>
      <vt:lpstr> 矿产资源评估方法与步骤</vt:lpstr>
      <vt:lpstr> 矿产资源量估算与等级评价</vt:lpstr>
      <vt:lpstr> 矿产资源量估算与等级评价</vt:lpstr>
      <vt:lpstr> 矿产资源量估算与等级评价</vt:lpstr>
      <vt:lpstr> 矿产资源量估算与等级评价</vt:lpstr>
      <vt:lpstr> 矿产资源开发技术与经济分析</vt:lpstr>
      <vt:lpstr> 矿产资源开发技术与经济分析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2024-09-03T20:04:22.007</cp:lastPrinted>
  <dcterms:created xsi:type="dcterms:W3CDTF">2024-09-03T12:04:22Z</dcterms:created>
  <dcterms:modified xsi:type="dcterms:W3CDTF">2024-09-03T12:04:24Z</dcterms:modified>
</cp:coreProperties>
</file>