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465B8-4803-4AB3-9FA7-F8A704D0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F383-862F-4FDD-8ED7-514F4968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9B67-9AB3-4611-B20F-85910668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870E0-B30A-4F42-B50B-FF21D596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EFB6B-5A37-4159-A5DA-BA655A18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4EF1E-C0F8-4A2E-A632-5AEF866F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37891-B736-4353-A16A-D2993623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B8B30-68FA-47EB-8DCB-A3452C83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8ABD6-6970-4504-91D9-3655729B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60FE7-1B5D-470B-9F17-974B3BD56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B5ED2-3722-4380-97C2-0CCD2630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12001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校园传染病防控手册大集结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校园防控策略与措施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个人防护措施及实践操作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集体活动中传染病预防与控制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应急预案制定及处置流程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合作交流与资源共享平台搭建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根据病原体、传播途径等因素，传染病可分为甲类、乙类、丙类等。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病原体离开传染源到达另一个易感者的途径称为传播途径，主要有呼吸道传播、消化道传播、接触传播、虫媒传播等。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年龄、免疫力、生活方式、环境因素等均可影响传染病的传播和流行。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由肠道病毒引起的急性传染病，主要通过消化道、呼吸道和密切接触传播。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由流感病毒引起的急性呼吸道传染病，主要通过飞沫传播。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由水痘-带状疱疹病毒引起的急性传染病，主要通过飞沫和直接接触传播。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由结核分枝杆菌引起的慢性传染病，主要通过呼吸道传播。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由多种肝炎病毒引起的以肝脏病变为主的传染病，主要通过消化道和血液传播。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常见校园传染病介绍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校园防控策略与措施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制定完善的传染病防控政策和流程，明确各部门的职责和协作机制。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建立疫情监测和预警系统，及时发现和报告异常情况。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加强与卫生、疾控等部门的沟通与协作，形成联防联控的工作格局。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建立健全防控体系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3" r="19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加强心理健康教育，减轻师生因疫情产生的心理压力和焦虑情绪。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开展传染病知识宣传教育活动，提高师生对传染病的认识和预防意识。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推广健康生活方式，如合理饮食、充足睡眠、适度锻炼等，提高师生身体素质。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建立师生健康状况日常监测机制，及时掌握师生健康状况。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加强校园环境卫生管理，保持室内外环境清洁、通风良好。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实施日常监测与报告制度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实行晨检、午检等制度，发现异常情况及时报告并采取相应的防控措施。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定期对校园进行消毒处理，减少病毒传播的风险。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个人防护措施及实践操作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勤洗澡、洗头，勤剪指甲，保持身体清洁。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勤换衣服、被褥，保持衣物干净整洁。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不随地吐痰，不乱扔垃圾，保持环境整洁。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避免用手触摸眼睛、鼻子和嘴巴，减少病毒传播风险。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9" b="21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15" r="200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掌握正确洗手方法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使用流动水和肥皂或洗手液，彻底清洗双手。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搓洗双手至少20秒，确保手心、手背、指缝、指尖等部位都清洗干净。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用干净的水冲洗干净双手，并用干净的毛巾或纸巾擦干。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在没有洗手设施的情况下，可以使用免洗手消毒液进行手部消毒。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https://d.book118.com/505312001240011110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2024-09-16T02:37:15.541</cp:lastPrinted>
  <dcterms:created xsi:type="dcterms:W3CDTF">2024-09-15T18:37:15Z</dcterms:created>
  <dcterms:modified xsi:type="dcterms:W3CDTF">2024-09-15T18:37:17Z</dcterms:modified>
</cp:coreProperties>
</file>