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4884CB-EDEA-4553-8E70-1F89738CA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517E69-3105-4CD1-A4CB-472ABB1BE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088519-5EE6-451F-A949-F6AEEFE82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508844-F08D-4516-BBEB-75E054430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5E8A21-0C0C-426D-87AA-5D3A096781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0FEC65-E681-4CDA-A912-9F2F2864C1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8CAC63-71AE-440F-BFD9-9F747D6FE0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CE4244-7E50-4EF7-A74D-F385A0708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54E22-48B7-4AE2-AF95-7776D47DF4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3554F-1A1E-4A9A-A65C-ADECDF6AC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DC6510-C9F3-4504-9BA8-CC8181E89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12324033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工业自动化中的市场调研与竞争分析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工业自动化市场概述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竞争策略制定与实施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市场调研与竞争分析案例研究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工业自动化市场概述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工业自动化市场概述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市场调研方法与技术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市场调研是对市场进行系统研究和分析的过程，目的是了解市场需求、竞争态势和消费者行为，为企业的战略决策和营销策略提供依据。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市场调研是一种以消费者和市场需求为中心的研究活动，通过收集和分析相关数据，了解市场状况、竞争态势和消费者需求等信息。其目的是为企业制定科学合理的战略规划和营销策略提供数据支持，帮助企业做出正确的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市场调研的定义与目的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市场调研的方法包括定量研究和定性研究两大类，定量研究主要采用问卷调查、实验法和观察法等，定性研究则采用访谈、小组讨论和案例分析等方法。</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定量研究是通过大规模的数据收集和分析来了解市场状况和消费者需求的一种方法。常见的定量研究方法包括问卷调查、电话访问、网络调查等。这些方法可以提供大量的数据，通过统计分析来了解市场趋势和消费者行为。定性研究则是通过深入访谈、小组讨论和案例分析等方法来深入了解消费者的需求和行为特征。这些方法可以帮助企业更好地理解市场和消费者需求，为产品开发和营销策略提供更有针对性的建议。</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市场调研的方法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市场调研的技术</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总结词：随着科技的发展，市场调研技术也在不断进步和创新，包括大数据分析、人工智能、云计算等技术被广泛应用于市场调研领域。</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随着信息技术的发展，大数据和人工智能等技术已经成为市场调研的重要工具。大数据分析技术可以对海量的数据进行分析和处理，挖掘出有价值的信息，帮助企业更好地了解市场和消费者需求。人工智能技术可以通过机器学习和自然语言处理等技术对文本、语音等数据进行处理和分析，进一步提高市场调研的效率和准确性。云计算技术则可以提供强大的计算能力和存储空间，方便企业对大量数据进行存储和处理，提高数据的安全性和可靠性。这些技术的应用将进一步推动市场调研的发展和创新，为企业提供更加全面、准确的市场信息和数据支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竞争环境分析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识别主要竞争者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通过市场调研，确定在工业自动化领域的主要竞争对手，包括国内外企业和品牌。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分析竞争者优势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评估竞争者在技术、产品、市场渠道、品牌等方面的优势，了解其核心竞争力。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了解竞争者动态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关注竞争者的市场策略、新产品开发、投资合作等动态，及时调整自身战略。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竞争者识别与分析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https://d.book118.com/505312324033011124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2024-09-28T08:21:21.389</cp:lastPrinted>
  <dcterms:created xsi:type="dcterms:W3CDTF">2024-09-28T00:21:21Z</dcterms:created>
  <dcterms:modified xsi:type="dcterms:W3CDTF">2024-09-28T00:21:23Z</dcterms:modified>
</cp:coreProperties>
</file>