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7D98C8-AD91-4797-BF18-2E554FE70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C75F31-FBAA-46F5-87A5-8B82FBB9F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C7903D-11C6-4AEA-9B21-49C8469FA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F0511C-C517-408E-9DF1-7CFA7EFA4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A10926-4DA9-4A87-8F00-E9C7EF6BD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E8D307-A751-4435-AB96-87DDC13AE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214AF2-5C56-41B0-91DE-E90ECD300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1C7DB4-F8B6-4759-A469-8B5729F1E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4A9A8E-02D1-44AD-B490-CAD73EF0F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6BD76-A72C-4C52-911D-598F65CD1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AC78A0-D5CA-4F9C-BB3D-59CFBA9FE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31331001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品牌形象的建立与网络安全的关系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品牌形象建立的重要性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网络安全对品牌形象的影响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建立良好网络安全的措施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品牌形象与网络安全互动关系探讨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381" r="15381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强调品牌形象在现代商业环境中的重要性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8667" r="8667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阐述网络安全对品牌形象的影响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提出建立和维护品牌形象与网络安全之间关系的必要性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分析品牌形象与网络安全之间的内在联系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探讨网络安全对品牌形象的具体影响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介绍如何通过加强网络安全来提升品牌形象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提出针对品牌形象和网络安全的建议和措施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品牌形象建立的重要性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包括企业标志、标准字、标准色等视觉元素，是品牌形象最直观的表现。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视觉形象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产品或服务的质量、性能、可靠性等方面的形象。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品质形象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企业在社会责任、环保、公益等方面的表现所形成的形象。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社会形象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鲜明的品牌形象有助于消费者在众多品牌中快速识别和记忆。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提升认知度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49" r="1254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增强信任感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3613" b="361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塑造竞争优势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9590" r="2959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良好的品牌形象使消费者对企业和产品产生信任，从而提高购买意愿。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独特的品牌形象有助于企业在竞争激烈的市场中脱颖而出。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品牌形象对企业的影响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以创新、简约、高端为品牌形象，成为全球最具价值的品牌之一。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50" r="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苹果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以搜索引擎起家，逐渐将品牌形象扩展至创新、技术领先、多元化等领域。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谷歌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以快乐、梦幻、家庭为品牌形象，成为全球最受欢迎的娱乐品牌之一。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迪士尼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成功品牌形象案例分析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网络安全对品牌形象的影响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一旦发生数据泄露事件，企业的客户数据、财务信息等重要资料可能面临泄露风险，导致公众对企业信息安全能力的质疑，进而损害品牌形象。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数据泄露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黑客攻击、网络钓鱼等恶意行为可能导致企业网站瘫痪、用户数据被盗用，这类事件往往引起广泛关注，使品牌形象受损。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恶意攻击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企业若遭受勒索软件攻击或病毒传播，可能导致业务中断、文件损坏等严重后果，进而影响客户对企业的信任度，损害品牌形象。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勒索软件与病毒传播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网络安全事件对品牌形象的损害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226" b="82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消费者信任度下降与品牌危机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消费者隐私泄露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网络安全事件可能导致消费者个人隐私泄露，如信用卡信息、联系方式等。这将引发消费者对品牌的信任危机，甚至可能导致法律诉讼。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品牌声誉受损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网络安全事件发生后，负面消息的传播速度极快，可能导致品牌声誉在短时间内受到严重损害，进而影响企业的市场表现和长期发展。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客户流失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一旦消费者对企业的网络安全失去信心，他们可能会转向竞争对手，从而导致客户流失和市场份额下降。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https://d.book118.com/505313310014011104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2024-09-13T17:47:05.671</cp:lastPrinted>
  <dcterms:created xsi:type="dcterms:W3CDTF">2024-09-13T09:47:05Z</dcterms:created>
  <dcterms:modified xsi:type="dcterms:W3CDTF">2024-09-13T09:47:07Z</dcterms:modified>
</cp:coreProperties>
</file>