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DFDD5-58F5-410A-A803-DCA4DF074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06174-DB0C-4D5A-8A6C-9B3E4E72B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60D80-3247-40B7-87D7-4A4EFDD7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F568A-0429-4210-8800-A3B61DED0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3E9E8-2E7C-4C97-A65B-5DB9A077A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97A555-DE5A-4E36-A891-67215F56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6BE55-147B-4456-B4EC-50D119732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F5842-6444-4E08-B126-FB9C83BC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BB0A7-C9E0-43EC-AA46-CCBE12189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C6A90-EED5-4B65-AF0B-78538E003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1A02F-7815-4B07-9A54-631095B8E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201201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PPT课件儿科护理查房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儿科护理查房的未来发展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儿科护理查房概述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儿科护理查房是一种以患儿为中心，通过护理人员相互交流、学习和指导，提高护理质量的护理活动。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通过查房，提高护理人员的专业知识和技能，规范护理操作，提高患儿的护理质量和满意度。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收集相关资料，制作PPT课件和准备相关物品。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根据患儿病情和护理需要，确定查房主题。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现场查房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实地查看患儿情况，了解护理措施和效果。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对查房情况进行总结，将改进措施反馈给相关护理人员。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讨论与指导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针对查房中发现问题进行讨论，提出改进意见和建议。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通过查房，发现护理中存在的问题和不足，及时改进和优化护理措施，提高护理质量。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保障患儿安全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通过查房中的交流和学习，提高护理人员的专业知识和技能水平，促进个人成长。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通过查房，及时发现和解决护理中存在的安全隐患，保障患儿的安全和健康。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儿科护理基础知识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儿科常见疾病之一，表现为发热、咳嗽、流涕等症状，需注意预防。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由细菌或病毒感染引起，表现为咳嗽、气促、肺部固定中细湿罗音等。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支气管肺炎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59" r="1005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由多病原、多因素引起的消化道综合征，是婴幼儿最常见的疾病之一。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儿科常见疾病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细致观察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由于儿科患者的表达能力有限，护理人员需更加细致地观察患儿的症状和体征，以便及时发现病情变化。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与患儿及其家长进行有效沟通，了解患儿病情和家庭情况，有助于更好地开展护理工作。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关注患儿的心理状态，缓解其紧张、焦虑等情绪，有助于提高患儿的康复效果。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包括测量体温、脉搏、呼吸等生命体征，观察病情，记录出入量等。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42" b="2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掌握心肺复苏、吸氧等急救技能，能够在紧急情况下迅速采取有效措施。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掌握输液、灌肠、吸痰等操作技能，能够协助医生进行治疗。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儿科护理查房实践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https://d.book118.com/505320120140011112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2024-09-18T20:57:34.252</cp:lastPrinted>
  <dcterms:created xsi:type="dcterms:W3CDTF">2024-09-18T12:57:34Z</dcterms:created>
  <dcterms:modified xsi:type="dcterms:W3CDTF">2024-09-18T12:57:36Z</dcterms:modified>
</cp:coreProperties>
</file>