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F2662-FCC6-4718-9D63-9C3A648D4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EE9FB-61A9-4258-8FFB-42B704205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9188F2-2F62-447C-9406-5CE558652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589EB0-F575-4736-8BE2-DE0C99281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BD1313-F22C-4E13-8AA3-1AF0B0E20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9D5D80-03B7-4793-89E3-08C93DEDA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15EF77-8E76-4D9C-B9D9-F856502F1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905596-2003-4381-975A-1C6EC5C3D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24497B-3502-48AD-B2DB-FDBC26B81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EA134-1DE6-4819-9FDE-1BA2734EB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D9E72A-ABA8-4675-A764-E0E76ACA2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320220334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电子商务的网站用户增长策略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电子商务网站概述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用户增长策略的重要性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用户增长策略的制定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用户增长策略的实施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用户增长策略的评估与调整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电子商务网站概述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电子商务是指在互联网、内部网和增值网上以电子交易方式进行交易活动和相关服务活动，是传统商业活动各环节的电子化、网络化。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便捷性、全球性、低成本、高效率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电子商务的定义和特点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90年代初，电子商务开始进入中国市场，但发展缓慢。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高速发展期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90年代末至21世纪初，互联网的普及推动了电子商务的高速发展。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2005年至今，电子商务市场逐渐成熟，竞争加剧，企业开始注重品牌建设和用户体验。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电子商务网站的类型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B2B（Business-to-Business）：企业与企业之间的电子商务。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B2C（Business-to-Consumer）：企业与个人之间的电子商务。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C2C（Consumer-to-Consumer）：个人与个人之间的电子商务。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O2O（Online-to-Offline）：线上与线下结合的电子商务。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用户增长策略的重要性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通过有效的用户增长策略，吸引更多的潜在客户访问电子商务网站，从而增加销售额。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增加用户基数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通过优化用户体验和营销策略，提高潜在客户转化为实际购买用户的比例，从而提高销售额。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提高转化率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提升销售额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通过有效的用户增长策略，增加电子商务网站的曝光度和用户关注度，从而提高品牌知名度。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通过与用户的互动和交流，塑造电子商务网站的品牌形象，提升品牌价值。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增强品牌影响力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建立品牌形象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提高用户忠诚度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增强用户黏性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通过提供优质的产品和服务，以及打造独特的用户体验，增加用户对电子商务网站的黏性，提高用户忠诚度。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促进口碑传播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通过有效的用户增长策略，让用户满意并愿意向亲朋好友推荐该电子商务网站，从而促进口碑传播和用户增长。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用户增长策略的制定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088" r="1508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通过市场调研，了解电子商务行业的发展趋势，以便制定出符合市场需求的用户增长策略。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了解行业趋势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研究竞争对手的网站、产品和服务，了解其优势和劣势，以便制定出更具竞争力的用户增长策略。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通过调查问卷、访谈等方式了解目标用户的需求和偏好，以便提供更符合用户需求的产品和服务。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用户需求分析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明确目标用户群体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根据市场调研结果，明确网站的目标用户群体，以便制定出更有针对性的用户增长策略。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制定用户画像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根据目标用户群体的特点和需求，制定出具体的用户画像，以便更好地了解目标用户的需求和偏好。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根据用户的兴趣和行为，为其提供个性化的产品和服务推荐，以提高用户的购买意愿和满意度。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目标用户定位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提供附加价值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在产品和服务中提供附加价值，如免费配送、快速响应、售后服务等，以提高用户的购买意愿和满意度。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优化用户体验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优化网站的界面、操作流程和交互设计，提高用户体验，以吸引更多用户并提高用户的留存率。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创新产品和服务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通过创新的产品和服务，满足目标用户群体的特殊需求，以提高用户的满意度和忠诚度。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产品差异化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https://d.book118.com/505320220334011100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2024-09-09T01:15:15.562</cp:lastPrinted>
  <dcterms:created xsi:type="dcterms:W3CDTF">2024-09-08T17:15:15Z</dcterms:created>
  <dcterms:modified xsi:type="dcterms:W3CDTF">2024-09-08T17:15:17Z</dcterms:modified>
</cp:coreProperties>
</file>