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5EF27-2C3C-4ED8-BCD4-C3576DD64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4BF1A-6CAA-420B-BB98-D2E6262B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2E823-8ED5-44EE-8124-322238BD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38104-EF3E-45ED-A27D-E57E4204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C4993-B2C2-461C-B9B0-E9FED2C2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925D6-A767-4B27-A797-45CC103EF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67B9A-DD0D-44AD-99E7-3A3206B06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AA36C-5485-4C71-A04A-7FC4120A2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67E60-E38A-4EA6-AF49-163AD7CAE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6C39C-A876-40C0-8DD6-277670316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BB9A5-4A84-440D-956B-20AF0A82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21000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公共选择理论》讲课稿\n## 1.公共选择理论概述\n### 1.1公共选择理论的基本概念与背景\n### 1.2公共选择理论的主要观点与方法\n### 1.3公共选择理论的发展历程与影响\n## 2.公共选择理论的基本模型\n### 2.1投票模型：选举过程中的个人选择\n### 2.2政治市场模型：政治家与选民的互动\n### 2.3公共物品供给模型：政府决策与资源配置\n## 3.公共选择理论的应用分析\n### 3.1政治体制的比较分析\n### 3.2政府失灵与公共政策分析\n### 3.3公共支出与税收制度分析\n## 4.公共选择理论的批判与反思\n### 4.1公共选择理论的局限性\n### 4.2对公共选择理论的批评与回应\n### 4.3公共选择理论的未来发展\n## 5.公共选择理论在现实政治中的应用\n### 5.1公共选择理论在政策制定中的应用\n### 5.2公共选择理论在政府治理中的应用\n### 5.3公共选择理论在国际政治中的应用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《公共选择理论》讲课稿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公共选择理论概述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公共选择理论是一种研究政治决策过程的经济学理论</a:t>
                </a:r>
                <a:endParaRPr/>
              </a:p>
            </p:txBody>
          </p:sp>
          <p:sp>
            <p:nvSpPr>
              <p:cNvPr id="1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它试图用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经济学的分析方法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来研究政治现象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中参与者的行为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在政治决策中的作用</a:t>
                </a:r>
                <a:endParaRPr/>
              </a:p>
            </p:txBody>
          </p:sp>
          <p:sp>
            <p:nvSpPr>
              <p:cNvPr id="1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公共选择理论的基本背景</a:t>
                </a:r>
                <a:endParaRPr/>
              </a:p>
            </p:txBody>
          </p:sp>
          <p:sp>
            <p:nvSpPr>
              <p:cNvPr id="1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20世纪50年代以来，经济学家对传统政治学的批判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市场失灵与政府失灵问题的研究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对政治体制的比较分析</a:t>
                </a:r>
                <a:endParaRPr/>
              </a:p>
            </p:txBody>
          </p:sp>
          <p:sp>
            <p:nvSpPr>
              <p:cNvPr id="1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公共选择理论的基本概念与背景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公共选择理论的主要观点与方法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公共选择理论的主要观点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政治市场中的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供需关系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影响政治决策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政治家与选民之间的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影响政策制定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政府决策过程中的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endParaRPr/>
              </a:p>
            </p:txBody>
          </p:sp>
          <p:pic>
            <p:nvPicPr>
              <p:cNvPr id="1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公共选择理论的主要方法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经济模型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：如投票模型、政治市场模型等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博弈论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：分析政治家与选民的互动策略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：比较不同政治体制的优缺点</a:t>
                </a:r>
                <a:endParaRPr/>
              </a:p>
            </p:txBody>
          </p:sp>
          <p:pic>
            <p:nvPicPr>
              <p:cNvPr id="1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公共选择理论的发展历程</a:t>
                </a:r>
                <a:endParaRPr/>
              </a:p>
            </p:txBody>
          </p:sp>
          <p:sp>
            <p:nvSpPr>
              <p:cNvPr id="1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20世纪50年代，公共选择理论萌芽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20世纪60年代，公共选择理论形成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20世纪70年代，公共选择理论进一步发展</a:t>
                </a:r>
                <a:endParaRPr/>
              </a:p>
            </p:txBody>
          </p:sp>
          <p:sp>
            <p:nvSpPr>
              <p:cNvPr id="1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公共选择理论的影响</a:t>
                </a:r>
                <a:endParaRPr/>
              </a:p>
            </p:txBody>
          </p:sp>
          <p:sp>
            <p:nvSpPr>
              <p:cNvPr id="1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对政治学、经济学等学科的研究方法产生了重要影响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为政策制定、政府治理等方面的研究提供了新的视角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对现实政治中的政策制定、政府失灵等问题具有一定的解释力</a:t>
                </a:r>
                <a:endParaRPr/>
              </a:p>
            </p:txBody>
          </p:sp>
          <p:sp>
            <p:nvSpPr>
              <p:cNvPr id="1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公共选择理论的发展历程与影响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公共选择理论的基本模型</a:t>
            </a:r>
            <a:endParaRPr/>
          </a:p>
        </p:txBody>
      </p:sp>
      <p:sp>
        <p:nvSpPr>
          <p:cNvPr id="1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投票模型：选举过程中的个人选择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投票模型的基本假设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选民是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，追求个人利益最大化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选民面临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多个候选人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，每个候选人提出不同的政策主张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选民的选择基于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政策偏好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政治纲领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投票模型的分析方法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边际效用分析法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：分析选民在不同政策之间的选择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政治均衡分析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：研究政治市场的均衡状态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政治市场模型：政治家与选民的互动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政治市场模型的基本假设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政治家是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，追求政治利益最大化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选民是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，追求个人利益最大化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政治市场中存在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信息不对称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策略互动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政治市场模型的分析方法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博弈论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：分析政治家与选民的互动策略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：比较不同政治体制下的政治市场均衡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公共物品供给模型的基本假设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公共物品具有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非排他性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非竞争性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政府负责提供公共物品，选民对公共物品的需求不同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政府面临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预算约束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，需要在不同的公共物品之间进行选择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公共物品供给模型的分析方法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成本-收益分析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：评估公共项目的经济效益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最优公共物品供给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：研究政府如何在预算约束下实现公共物品的最优配置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公共物品供给模型：政府决策与资源配置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公共选择理论的应用分析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政治体制的比较分析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公共选择理论在政治体制比较分析中的应用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评估不同政治体制下的政策制定效率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分析不同政治体制下的政府失灵问题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比较不同政治体制下的资源配置效果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https://d.book118.com/505321000044011113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《公共选择理论》讲课稿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2024-09-19T21:41:02.034</cp:lastPrinted>
  <dcterms:created xsi:type="dcterms:W3CDTF">2024-09-19T13:41:02Z</dcterms:created>
  <dcterms:modified xsi:type="dcterms:W3CDTF">2024-09-19T13:41:03Z</dcterms:modified>
</cp:coreProperties>
</file>