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0684DD-6CEC-430D-A078-700BBAE23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B62A6C-6180-499E-8DAA-84EAED978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CCD764-6DE4-461A-BF32-4B18033675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24BB6C-2E40-4348-85AA-AA8900628B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F35713-782E-438D-BFE8-881736A1AA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C07A5F-5F75-4659-B229-E61C88DAE8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7F70A6-EFEA-4C82-84E1-76C0E23EED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7A37B1-07F0-4AD9-8125-4B7D885EF0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836A2A-1188-42F5-BF85-5266399013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B75A4B-BF7E-4F29-A572-0D72EC8791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CCC092-6D6F-43B0-B754-CB4E34F8F2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9.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32114131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《情绪需要调节》ppt课件</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汇报人：文小库</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2024-01-05</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情绪的定义与重要性</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情绪调节的方法与技巧</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情绪调节的实际应用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情绪调节的案例分析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情绪的定义与重要性</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113133" y="2130657"/>
            <a:ext cx="4066829" cy="3122624"/>
          </a:xfrm>
          <a:prstGeom prst="rect">
            <a:avLst/>
          </a:prstGeom>
        </p:spPr>
      </p:pic>
      <p:pic>
        <p:nvPicPr>
          <p:cNvPr id="3" name="Picture 3"/>
          <p:cNvPicPr>
            <a:picLocks noChangeAspect="1"/>
          </p:cNvPicPr>
          <p:nvPr/>
        </p:nvPicPr>
        <p:blipFill>
          <a:blip r:embed="rId3"/>
          <a:srcRect t="11500" b="11500"/>
          <a:stretch>
            <a:fillRect/>
          </a:stretch>
        </p:blipFill>
        <p:spPr>
          <a:xfrm>
            <a:off x="1278694" y="2308435"/>
            <a:ext cx="3735703" cy="2097441"/>
          </a:xfrm>
          <a:prstGeom prst="rect">
            <a:avLst/>
          </a:prstGeom>
        </p:spPr>
      </p:pic>
      <p:sp>
        <p:nvSpPr>
          <p:cNvPr id="4" name="AutoShape 4"/>
          <p:cNvSpPr/>
          <p:nvPr/>
        </p:nvSpPr>
        <p:spPr>
          <a:xfrm>
            <a:off x="6252917" y="2077612"/>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52917" y="317386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2917" y="431864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3507" y="1856835"/>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情绪是一种复杂的心理和生理反应，是对外界刺激的主观感受和体验。</a:t>
            </a:r>
            <a:endParaRPr lang="en-US" sz="1100"/>
          </a:p>
        </p:txBody>
      </p:sp>
      <p:sp>
        <p:nvSpPr>
          <p:cNvPr id="8" name="AutoShape 8"/>
          <p:cNvSpPr/>
          <p:nvPr/>
        </p:nvSpPr>
        <p:spPr>
          <a:xfrm>
            <a:off x="6803507" y="2973254"/>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情绪通常伴随着一系列生理变化，如心跳加速、血压升高、呼吸急促等。</a:t>
            </a:r>
            <a:endParaRPr lang="en-US" sz="1100"/>
          </a:p>
        </p:txBody>
      </p:sp>
      <p:sp>
        <p:nvSpPr>
          <p:cNvPr id="9" name="AutoShape 9"/>
          <p:cNvSpPr/>
          <p:nvPr/>
        </p:nvSpPr>
        <p:spPr>
          <a:xfrm>
            <a:off x="6803507" y="4099755"/>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情绪可以影响个体的思维、行为和决策，对人的生活和健康具有重要意义。</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什么是情绪</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44286"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情绪是人类生存和适应环境的基本需求，有助于个体应对挑战和压力。</a:t>
            </a:r>
            <a:endParaRPr lang="en-US" sz="1100"/>
          </a:p>
        </p:txBody>
      </p:sp>
      <p:sp>
        <p:nvSpPr>
          <p:cNvPr id="3" name="AutoShape 3"/>
          <p:cNvSpPr/>
          <p:nvPr/>
        </p:nvSpPr>
        <p:spPr>
          <a:xfrm>
            <a:off x="8684852" y="995439"/>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情绪可以影响个体的认知和行为，对学习和工作效率产生积极或消极的影响。</a:t>
            </a:r>
            <a:endParaRPr lang="en-US" sz="1100"/>
          </a:p>
        </p:txBody>
      </p:sp>
      <p:sp>
        <p:nvSpPr>
          <p:cNvPr id="4" name="AutoShape 4"/>
          <p:cNvSpPr/>
          <p:nvPr/>
        </p:nvSpPr>
        <p:spPr>
          <a:xfrm>
            <a:off x="8684852" y="3927704"/>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情绪有助于建立和维护人际关系，影响个体的社会适应能力。</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403432"/>
            <a:ext cx="3545264" cy="5454568"/>
          </a:xfrm>
          <a:prstGeom prst="rect">
            <a:avLst/>
          </a:prstGeom>
        </p:spPr>
      </p:pic>
      <p:pic>
        <p:nvPicPr>
          <p:cNvPr id="6" name="Picture 6"/>
          <p:cNvPicPr>
            <a:picLocks noChangeAspect="1"/>
          </p:cNvPicPr>
          <p:nvPr/>
        </p:nvPicPr>
        <p:blipFill>
          <a:blip r:embed="rId3"/>
          <a:srcRect l="18757" r="18757"/>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20909" b="20909"/>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如快乐、满足、爱等，能够激发积极的行为和思维，提高生活质量和幸福感。</a:t>
            </a:r>
            <a:endParaRPr lang="en-US" sz="1100"/>
          </a:p>
        </p:txBody>
      </p:sp>
      <p:sp>
        <p:nvSpPr>
          <p:cNvPr id="8" name="AutoShape 8"/>
          <p:cNvSpPr/>
          <p:nvPr/>
        </p:nvSpPr>
        <p:spPr>
          <a:xfrm>
            <a:off x="6443776" y="3332225"/>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如悲伤、愤怒、恐惧等，可能引发消极的行为和思维，对身心健康产生负面影响。</a:t>
            </a:r>
            <a:endParaRPr lang="en-US" sz="1100"/>
          </a:p>
        </p:txBody>
      </p:sp>
      <p:sp>
        <p:nvSpPr>
          <p:cNvPr id="9" name="AutoShape 9"/>
          <p:cNvSpPr/>
          <p:nvPr/>
        </p:nvSpPr>
        <p:spPr>
          <a:xfrm>
            <a:off x="6443776" y="4665990"/>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如平静、无情绪等，是一种平衡状态，有助于个体保持冷静和理智。</a:t>
            </a:r>
            <a:endParaRPr lang="en-US" sz="1100"/>
          </a:p>
        </p:txBody>
      </p:sp>
      <p:sp>
        <p:nvSpPr>
          <p:cNvPr id="10" name="AutoShape 10"/>
          <p:cNvSpPr/>
          <p:nvPr/>
        </p:nvSpPr>
        <p:spPr>
          <a:xfrm>
            <a:off x="6443776" y="166169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正面情绪</a:t>
            </a:r>
            <a:endParaRPr lang="en-US" sz="1100"/>
          </a:p>
        </p:txBody>
      </p:sp>
      <p:sp>
        <p:nvSpPr>
          <p:cNvPr id="11" name="AutoShape 11"/>
          <p:cNvSpPr/>
          <p:nvPr/>
        </p:nvSpPr>
        <p:spPr>
          <a:xfrm>
            <a:off x="6443776" y="301128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负面情绪</a:t>
            </a:r>
            <a:endParaRPr lang="en-US" sz="1100"/>
          </a:p>
        </p:txBody>
      </p:sp>
      <p:sp>
        <p:nvSpPr>
          <p:cNvPr id="12" name="AutoShape 12"/>
          <p:cNvSpPr/>
          <p:nvPr/>
        </p:nvSpPr>
        <p:spPr>
          <a:xfrm>
            <a:off x="6443776" y="4310611"/>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中性情绪</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情绪调节的方法与技巧</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358" r="2335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情绪调节的定义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情绪调节是指个体通过认知和行为策略来管理和改变自身情绪的过程。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情绪调节的必要性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情绪调节对于个体的心理健康和日常生活质量至关重要，能够减少情绪障碍和压力，提高人际关系和工作效率。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情绪调节的分类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情绪调节可以分为内在调节和外在调节，内在调节主要指个体内部的心理过程，如认知重评和注意分配等；外在调节则涉及外部环境因素，如社会支持和亲密关系等。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情绪调节的定义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认知重评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认知重评是一种有效的情绪调节方法，通过改变对事件的解释和评价来调整情绪反应。例如，将消极事件视为挑战或成长机会，从而降低愤怒和焦虑等负面情绪。</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6421" b="6421"/>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注意力部署</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注意力部署是指有意识地选择关注事件的某些方面，以改变情绪反应。例如，当遇到挫折时，将注意力集中在解决问题的方法上，而不是过多关注失败本身，以缓解消极情绪。</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行为调节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行为调节是指通过特定的行为来改变情绪状态。例如，进行身体锻炼、听音乐、写日记等行为有助于缓解压力和改善情绪。</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情绪调节的方法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42" r="1454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自我觉察是指个体对自己的情绪状态和认知评价的觉察能力。通过自我觉察，个体能够更好地理解自己的情绪反应，从而采取适当的调节策略。</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自我觉察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情绪表达是指个体通过言语和非言语方式来传达自己的情绪状态。适当的情绪表达有助于释放内心压力、增强亲密关系和提高社会支持。</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情绪表达</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情绪管理是指个体在面对压力和挑战时，能够有效地应对和管理自己的情绪。通过情绪管理技巧，个体能够更好地应对负面情绪，保持心理平衡和积极心态。</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情绪管理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情绪调节的技巧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情绪调节的实际应用</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https://d.book118.com/505321141314011041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2024-09-02T14:27:52.056</cp:lastPrinted>
  <dcterms:created xsi:type="dcterms:W3CDTF">2024-09-02T06:27:52Z</dcterms:created>
  <dcterms:modified xsi:type="dcterms:W3CDTF">2024-09-02T06:27:53Z</dcterms:modified>
</cp:coreProperties>
</file>