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1C595-D195-4FD0-AB2D-BC79E81A0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17431-4A23-4DD6-B91D-8F5068DED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7B7BE-64D4-4E1D-A6A8-1E28BD778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F6370-9A40-44F5-92F8-FD969C5D4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EE8F76-07E5-4164-A09D-6744C6862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76D54-722D-463B-9624-F156E9430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1435BA-0204-436C-B489-FFFEEF3F1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0E178-0F3A-4561-9B66-641327A1E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05990-D33C-4B62-8680-5D5C1BF25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C1EE0-BA60-4FAD-BABA-3C19680BD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31848-96A0-4C59-9DE7-703BD1F06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21234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灭火技术和器材使用培训在办公场所消防安全中的重要性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灭火技术和器材使用培训的重要性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灭火器材的种类和使用方法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办公场所常见的火灾类型及应对措施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灭火技术和器材使用培训的实践与案例分析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灭火技术和器材使用培训的重要性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26" r="330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提高员工消防安全意识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培训能够使员工认识到自己在火灾中的角色和责任，增强安全意识，自觉遵守消防安全规定。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通过培训，员工可以了解火灾的危害、预防措施以及应对方法，从而提高对消防安全的重视程度。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掌握正确灭火方法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培训使员工熟悉不同类型的火灾和相应的灭火器材，掌握正确的灭火方法，避免因使用不当造成火势扩大或人员伤亡。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员工能够根据火灾情况选择合适的灭火器材，及时扑灭初起火灾，降低火灾损失。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通过培训，员工能够正确应对火灾，采取有效的应急措施，如疏散、报警等，最大程度地减少火灾损失和人员伤亡。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培训能够提高员工的应急处理能力，使他们在火灾发生时保持冷静，迅速采取正确的应对措施。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减少火灾损失和人员伤亡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灭火器材的种类和使用方法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先拔掉安全别针，然后握住喷嘴对准火源，按下阀门，干粉即可喷出，扑灭火灾。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适用于扑灭固体物质、液体或气体火灾以及电气设备火灾。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干粉灭火器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拔掉安全别针，然后选择适当的喷射方式对准火源，按下阀门，气体即可释放，扑灭火灾。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适用于关闭的环境，如服务器房间、电子设备或高价值物品的存储地点。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7" b="56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气体灭火器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拔掉安全别针，然后对准火源，按下阀门，水即可喷出，扑灭火灾。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适用于扑灭固体物质火灾，如木材、纸张或布料等。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水灭火器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泡沫灭火器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拔掉安全别针，然后对准火源，按下阀门，泡沫即可喷出，扑灭火灾。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适用于液体燃料火灾，如石油或油脂等。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https://d.book118.com/505321234020011121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2024-09-23T22:28:52.819</cp:lastPrinted>
  <dcterms:created xsi:type="dcterms:W3CDTF">2024-09-23T14:28:52Z</dcterms:created>
  <dcterms:modified xsi:type="dcterms:W3CDTF">2024-09-23T14:28:55Z</dcterms:modified>
</cp:coreProperties>
</file>