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26FEA-A4E0-4C71-97C8-76BD89EB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78F6B-A91A-4A3B-9628-6D498CED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B1E46-07D6-417A-91B3-3758CDB1C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113ECB-FA88-44CB-ACE5-19F23D8FE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EA186-F62A-4B8F-9CDC-2DF9A0F71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A28787-FCA3-4FB4-A4B3-8F001710F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E4BB4C-F019-4B32-AFAE-F2F6B7FC4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0C4A77-E9AF-49C8-BC93-5CEDC6ADA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E6A82-C3F4-4378-89B4-E72032D71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05D4B-BF4F-478D-B600-6876879A8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99B11-C07B-43E5-A5AF-82E8BCC7E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2413313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新生儿使用呼吸气囊的发展趋势和展望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新生儿使用呼吸气囊的必要性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早产儿肺部发育尚未成熟，可能导致呼吸困难。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92" r="1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先天性呼吸道畸形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新生儿免疫系统较弱，容易感染呼吸道疾病，引发呼吸困难。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部分新生儿可能存在呼吸道畸形，如喉部发育不全、气管软化等，导致呼吸困难。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新生儿呼吸困难的原因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呼吸气囊可以向新生儿提供充足的氧气，帮助改善缺氧状况。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9917" r="39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提供氧气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呼吸气囊通过正压通气，帮助新生儿进行有效的呼吸，减轻呼吸困难。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促进呼吸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及时使用呼吸气囊可以预防因缺氧引起的并发症，如脑损伤、心肌炎等。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呼吸气囊的作用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使用呼吸气囊前应评估新生儿的状况，确定是否适用，避免禁忌症。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310" r="173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适应症与禁忌症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医护人员应熟练掌握呼吸气囊的使用方法，确保操作正确、安全。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333" r="14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在使用呼吸气囊过程中，应密切监测新生儿的生命体征，观察呼吸状况，及时调整治疗方案。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监测与观察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呼吸气囊使用的注意事项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新生儿使用呼吸气囊的步骤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972" b="1797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准备工作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确保环境安全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在给新生儿使用呼吸气囊之前，要确保周围环境安全，没有尖锐物品或易碎物品，以免伤害到宝宝。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准备呼吸气囊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检查呼吸气囊是否完好无损，没有破损或漏气现象，并确保气囊上的气阀工作正常。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洗手清洁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在操作之前，家长要彻底清洗双手，确保手部清洁，以减少细菌感染的风险。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充气与放气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按照医生或专业医护人员的指示，对呼吸气囊进行适当充气和放气，以帮助宝宝呼吸。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放置气囊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将呼吸气囊放置在新生儿的口鼻处，确保气囊完全覆盖宝宝的口鼻，不留缝隙。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在整个操作过程中，要密切观察新生儿的反应，如果出现任何不适或异常反应，应立即停止操作并寻求医疗帮助。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235" b="1623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每次使用后，要彻底清洗呼吸气囊，确保清洁卫生。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清洁气囊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500" r="155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定期检查呼吸气囊是否有破损或漏气现象，以确保安全使用。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在使用呼吸气囊期间，要遵循医生或专业医护人员的建议和指导，以确保宝宝的安全和健康。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遵循医生建议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新生儿使用呼吸气囊的常见问题及解决方案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https://d.book118.com/505324133130011104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2024-09-14T03:08:51.455</cp:lastPrinted>
  <dcterms:created xsi:type="dcterms:W3CDTF">2024-09-13T19:08:51Z</dcterms:created>
  <dcterms:modified xsi:type="dcterms:W3CDTF">2024-09-13T19:08:53Z</dcterms:modified>
</cp:coreProperties>
</file>