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06136E-AEA4-47A9-BE38-C4CCDAFC6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B2C111-CEAE-4FC7-9300-76537CE5E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075A91-8CFB-4B2B-B00E-315BDDF09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574919-C347-448C-9F4E-C47496142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BF1D2C-AC47-41D0-8A8A-7769229F09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3AA7A6-063D-47ED-B313-D2C09B189E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322595-57CF-4844-9D18-CF30EE8C02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F579EE-2C48-48B0-868E-C7B656590C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CD584-DA48-45FC-A682-42CBDDBAE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3008C-7642-420F-80F8-7C40439C6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62DD6-F86E-4661-BAC2-095D73AB9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2420113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项目一汽车保险概述(含对应案例)分析课件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汽车保险概述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汽车保险案例分析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汽车保险市场现状与趋势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汽车保险投保策略与技巧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汽车保险相关法律法规</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汽车保险概述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指以机动车辆本身及其第三者责任等为保险标的的一种运输工具保险。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汽车保险是一种针对机动车辆本身的保险，保障车辆在遭受意外事故或自然灾害时能够得到经济赔偿，同时也为车辆的第三者责任提供保障。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汽车保险的定义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定义解释</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汽车保险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交强险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强制性购买的汽车保险，保障车辆在交通事故中造成的第三者人身伤亡和财产损失。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商业险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自愿购买的汽车保险，包括车辆损失险、第三者责任险、盗抢险、车上人员险等。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种类解释</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汽车保险分为交强险和商业险两大类。交强险是强制性购买的，旨在保障交通事故中第三者的权益。商业险则是自愿购买的，包括多种险种，为车辆和车主提供更全面的保障。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汽车保险的种类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分担风险</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通过购买保险，车主可以将车辆损失和第三者责任的风险分散给保险公司，减轻个人负担。</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维护社会稳定</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交强险作为法定保险，有助于维护社会稳定和降低交通事故带来的社会成本。</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作用解释</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汽车保险的作用主要体现在分担风险、提供保障、减少损失和促进社会稳定等方面。通过购买保险，车主可以转移风险，获得经济赔偿，从而维护自身利益和社会稳定。</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提供保障</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保险公司在车辆遭受损失或第三者责任事故时提供经济赔偿，保障车主的利益。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汽车保险的作用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汽车保险案例分析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责任明确，理赔迅速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某车主在驾车过程中与其他车辆发生碰撞，造成车辆损坏。由于车主已购买车损险，保险公司迅速赶到现场进行勘察，并根据保险合同约定赔偿车主修车费用。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750" r="20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案例一：车辆事故理赔案例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438" r="25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盗抢险提供额外保障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某车主车辆被盗，报案后警方展开调查。由于车主已购买盗抢险，保险公司根据保险合同约定赔偿车主车辆损失，帮助车主渡过难关。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案例二：车辆盗抢理赔案例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自燃险保障车辆安全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某车主车辆在停放过程中发生自燃，造成车辆严重损坏。由于车主已购买自燃险，保险公司根据保险合同约定赔偿车主修车费用，减轻车主经济损失。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案例三：车辆自燃理赔案例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汽车保险市场现状与趋势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随着汽车保有量的增长，汽车保险市场规模不断扩大，为保险公司提供了广阔的市场空间。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竞争格局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客户需求多样化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汽车保险市场竞争激烈，保险公司通过价格战、服务战等手段争夺市场份额。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客户对汽车保险的需求呈现多样化趋势，包括车损险、三者险、盗抢险等各类险种。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汽车保险市场现状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https://d.book118.com/505324201131011040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2024-08-31T11:38:34.368</cp:lastPrinted>
  <dcterms:created xsi:type="dcterms:W3CDTF">2024-08-31T03:38:34Z</dcterms:created>
  <dcterms:modified xsi:type="dcterms:W3CDTF">2024-08-31T03:38:36Z</dcterms:modified>
</cp:coreProperties>
</file>