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6D8963-CFCD-4740-AF60-049850373CDF}" type="datetimeFigureOut">
              <a:rPr lang="zh-CN" altLang="en-US" smtClean="0"/>
              <a:t>2023/4/14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E6FDB6-6D2B-46C1-9FA1-D82906A37C3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教师引导语：同学们，这节课老师给大家带来了很多朋友，但是他们都是半隐身状态哦，需要同学们猜中他们的身份或职业，才能让他们现出真身哦。</a:t>
            </a: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3F757-8DE2-483F-843E-597A4079B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AF36E-C2E8-4089-879F-29E4BA3A6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011CC-2C0A-4030-9DCD-BE3D37D22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ED3AD-1C60-49EF-A35D-0165DEFBA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02ACA9-A351-44BA-9D4B-0AEAA9E5B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896950-6A24-4642-A06A-E51FE4369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3A0D0B-1CD3-4AD1-8A08-1F004F52C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76FE5-E1EE-4B41-B826-649ABF25C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51B70-455A-4CD1-8A48-1EC02E6DE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005D5-2CAB-47F4-800E-C720674BE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A87B3-52EE-47E1-8C4D-24D42269E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" name="组合 18"/>
          <p:cNvGrpSpPr/>
          <p:nvPr userDrawn="1"/>
        </p:nvGrpSpPr>
        <p:grpSpPr>
          <a:xfrm>
            <a:off x="3176" y="523875"/>
            <a:ext cx="12188825" cy="6335713"/>
            <a:chOff x="3176" y="523875"/>
            <a:chExt cx="12188825" cy="6335713"/>
          </a:xfrm>
        </p:grpSpPr>
        <p:sp>
          <p:nvSpPr>
            <p:cNvPr id="7" name="Freeform 7"/>
            <p:cNvSpPr/>
            <p:nvPr userDrawn="1"/>
          </p:nvSpPr>
          <p:spPr bwMode="auto">
            <a:xfrm>
              <a:off x="3176" y="3371850"/>
              <a:ext cx="1020763" cy="3487738"/>
            </a:xfrm>
            <a:custGeom>
              <a:gdLst>
                <a:gd name="T0" fmla="*/ 0 w 643"/>
                <a:gd name="T1" fmla="*/ 0 h 2197"/>
                <a:gd name="T2" fmla="*/ 0 w 643"/>
                <a:gd name="T3" fmla="*/ 2197 h 2197"/>
                <a:gd name="T4" fmla="*/ 643 w 643"/>
                <a:gd name="T5" fmla="*/ 2197 h 2197"/>
                <a:gd name="T6" fmla="*/ 0 w 643"/>
                <a:gd name="T7" fmla="*/ 0 h 2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43" h="2197">
                  <a:moveTo>
                    <a:pt x="0" y="0"/>
                  </a:moveTo>
                  <a:lnTo>
                    <a:pt x="0" y="2197"/>
                  </a:lnTo>
                  <a:lnTo>
                    <a:pt x="643" y="21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" name="Freeform 8"/>
            <p:cNvSpPr/>
            <p:nvPr userDrawn="1"/>
          </p:nvSpPr>
          <p:spPr bwMode="auto">
            <a:xfrm>
              <a:off x="3176" y="3371850"/>
              <a:ext cx="1020763" cy="3487738"/>
            </a:xfrm>
            <a:custGeom>
              <a:gdLst>
                <a:gd name="T0" fmla="*/ 0 w 643"/>
                <a:gd name="T1" fmla="*/ 0 h 2197"/>
                <a:gd name="T2" fmla="*/ 0 w 643"/>
                <a:gd name="T3" fmla="*/ 2197 h 2197"/>
                <a:gd name="T4" fmla="*/ 643 w 643"/>
                <a:gd name="T5" fmla="*/ 2197 h 2197"/>
                <a:gd name="T6" fmla="*/ 0 w 643"/>
                <a:gd name="T7" fmla="*/ 0 h 2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43" h="2197">
                  <a:moveTo>
                    <a:pt x="0" y="0"/>
                  </a:moveTo>
                  <a:lnTo>
                    <a:pt x="0" y="2197"/>
                  </a:lnTo>
                  <a:lnTo>
                    <a:pt x="643" y="2197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Freeform 9"/>
            <p:cNvSpPr/>
            <p:nvPr userDrawn="1"/>
          </p:nvSpPr>
          <p:spPr bwMode="auto">
            <a:xfrm>
              <a:off x="9642476" y="523875"/>
              <a:ext cx="2549525" cy="6335713"/>
            </a:xfrm>
            <a:custGeom>
              <a:gdLst>
                <a:gd name="T0" fmla="*/ 1049 w 1606"/>
                <a:gd name="T1" fmla="*/ 0 h 3991"/>
                <a:gd name="T2" fmla="*/ 0 w 1606"/>
                <a:gd name="T3" fmla="*/ 0 h 3991"/>
                <a:gd name="T4" fmla="*/ 1167 w 1606"/>
                <a:gd name="T5" fmla="*/ 3991 h 3991"/>
                <a:gd name="T6" fmla="*/ 1606 w 1606"/>
                <a:gd name="T7" fmla="*/ 3991 h 3991"/>
                <a:gd name="T8" fmla="*/ 1606 w 1606"/>
                <a:gd name="T9" fmla="*/ 1903 h 3991"/>
                <a:gd name="T10" fmla="*/ 1049 w 1606"/>
                <a:gd name="T11" fmla="*/ 0 h 39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06" h="3991">
                  <a:moveTo>
                    <a:pt x="1049" y="0"/>
                  </a:moveTo>
                  <a:lnTo>
                    <a:pt x="0" y="0"/>
                  </a:lnTo>
                  <a:lnTo>
                    <a:pt x="1167" y="3991"/>
                  </a:lnTo>
                  <a:lnTo>
                    <a:pt x="1606" y="3991"/>
                  </a:lnTo>
                  <a:lnTo>
                    <a:pt x="1606" y="1903"/>
                  </a:lnTo>
                  <a:lnTo>
                    <a:pt x="1049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9642476" y="523875"/>
              <a:ext cx="2549525" cy="6335713"/>
            </a:xfrm>
            <a:custGeom>
              <a:gdLst>
                <a:gd name="T0" fmla="*/ 1049 w 1606"/>
                <a:gd name="T1" fmla="*/ 0 h 3991"/>
                <a:gd name="T2" fmla="*/ 0 w 1606"/>
                <a:gd name="T3" fmla="*/ 0 h 3991"/>
                <a:gd name="T4" fmla="*/ 1167 w 1606"/>
                <a:gd name="T5" fmla="*/ 3991 h 3991"/>
                <a:gd name="T6" fmla="*/ 1606 w 1606"/>
                <a:gd name="T7" fmla="*/ 3991 h 3991"/>
                <a:gd name="T8" fmla="*/ 1606 w 1606"/>
                <a:gd name="T9" fmla="*/ 1903 h 3991"/>
                <a:gd name="T10" fmla="*/ 1049 w 1606"/>
                <a:gd name="T11" fmla="*/ 0 h 39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06" h="3991">
                  <a:moveTo>
                    <a:pt x="1049" y="0"/>
                  </a:moveTo>
                  <a:lnTo>
                    <a:pt x="0" y="0"/>
                  </a:lnTo>
                  <a:lnTo>
                    <a:pt x="1167" y="3991"/>
                  </a:lnTo>
                  <a:lnTo>
                    <a:pt x="1606" y="3991"/>
                  </a:lnTo>
                  <a:lnTo>
                    <a:pt x="1606" y="1903"/>
                  </a:lnTo>
                  <a:lnTo>
                    <a:pt x="104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Rectangle 11"/>
            <p:cNvSpPr>
              <a:spLocks noChangeArrowheads="1"/>
            </p:cNvSpPr>
            <p:nvPr userDrawn="1"/>
          </p:nvSpPr>
          <p:spPr bwMode="auto">
            <a:xfrm>
              <a:off x="1187451" y="3943350"/>
              <a:ext cx="908050" cy="6985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任意多边形 19"/>
            <p:cNvSpPr/>
            <p:nvPr userDrawn="1"/>
          </p:nvSpPr>
          <p:spPr bwMode="auto">
            <a:xfrm>
              <a:off x="5922962" y="1654175"/>
              <a:ext cx="6078538" cy="3549650"/>
            </a:xfrm>
            <a:custGeom>
              <a:gdLst>
                <a:gd name="connsiteX0" fmla="*/ 3492500 w 6078538"/>
                <a:gd name="connsiteY0" fmla="*/ 0 h 3549650"/>
                <a:gd name="connsiteX1" fmla="*/ 5040313 w 6078538"/>
                <a:gd name="connsiteY1" fmla="*/ 0 h 3549650"/>
                <a:gd name="connsiteX2" fmla="*/ 6078538 w 6078538"/>
                <a:gd name="connsiteY2" fmla="*/ 3549650 h 3549650"/>
                <a:gd name="connsiteX3" fmla="*/ 4530725 w 6078538"/>
                <a:gd name="connsiteY3" fmla="*/ 3549650 h 3549650"/>
                <a:gd name="connsiteX4" fmla="*/ 1746250 w 6078538"/>
                <a:gd name="connsiteY4" fmla="*/ 0 h 3549650"/>
                <a:gd name="connsiteX5" fmla="*/ 3294063 w 6078538"/>
                <a:gd name="connsiteY5" fmla="*/ 0 h 3549650"/>
                <a:gd name="connsiteX6" fmla="*/ 4332288 w 6078538"/>
                <a:gd name="connsiteY6" fmla="*/ 3549650 h 3549650"/>
                <a:gd name="connsiteX7" fmla="*/ 2786063 w 6078538"/>
                <a:gd name="connsiteY7" fmla="*/ 3549650 h 3549650"/>
                <a:gd name="connsiteX8" fmla="*/ 0 w 6078538"/>
                <a:gd name="connsiteY8" fmla="*/ 0 h 3549650"/>
                <a:gd name="connsiteX9" fmla="*/ 1549400 w 6078538"/>
                <a:gd name="connsiteY9" fmla="*/ 0 h 3549650"/>
                <a:gd name="connsiteX10" fmla="*/ 2587625 w 6078538"/>
                <a:gd name="connsiteY10" fmla="*/ 3549650 h 3549650"/>
                <a:gd name="connsiteX11" fmla="*/ 1038225 w 6078538"/>
                <a:gd name="connsiteY11" fmla="*/ 3549650 h 354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078538" h="3549650">
                  <a:moveTo>
                    <a:pt x="3492500" y="0"/>
                  </a:moveTo>
                  <a:lnTo>
                    <a:pt x="5040313" y="0"/>
                  </a:lnTo>
                  <a:lnTo>
                    <a:pt x="6078538" y="3549650"/>
                  </a:lnTo>
                  <a:lnTo>
                    <a:pt x="4530725" y="3549650"/>
                  </a:lnTo>
                  <a:close/>
                  <a:moveTo>
                    <a:pt x="1746250" y="0"/>
                  </a:moveTo>
                  <a:lnTo>
                    <a:pt x="3294063" y="0"/>
                  </a:lnTo>
                  <a:lnTo>
                    <a:pt x="4332288" y="3549650"/>
                  </a:lnTo>
                  <a:lnTo>
                    <a:pt x="2786063" y="3549650"/>
                  </a:lnTo>
                  <a:close/>
                  <a:moveTo>
                    <a:pt x="0" y="0"/>
                  </a:moveTo>
                  <a:lnTo>
                    <a:pt x="1549400" y="0"/>
                  </a:lnTo>
                  <a:lnTo>
                    <a:pt x="2587625" y="3549650"/>
                  </a:lnTo>
                  <a:lnTo>
                    <a:pt x="1038225" y="3549650"/>
                  </a:lnTo>
                  <a:close/>
                </a:path>
              </a:pathLst>
            </a:custGeom>
            <a:blipFill>
              <a:blip r:embed="rId1"/>
              <a:stretch>
                <a:fillRect l="-836" t="-4918" r="836" b="-4918"/>
              </a:stretch>
            </a:blip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Rectangle 15"/>
            <p:cNvSpPr>
              <a:spLocks noChangeArrowheads="1"/>
            </p:cNvSpPr>
            <p:nvPr userDrawn="1"/>
          </p:nvSpPr>
          <p:spPr bwMode="auto">
            <a:xfrm>
              <a:off x="5922963" y="5810250"/>
              <a:ext cx="1806575" cy="10318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9801" name="副标题 2"/>
          <p:cNvSpPr>
            <a:spLocks noGrp="1"/>
          </p:cNvSpPr>
          <p:nvPr userDrawn="1">
            <p:ph type="subTitle" idx="1"/>
          </p:nvPr>
        </p:nvSpPr>
        <p:spPr>
          <a:xfrm>
            <a:off x="1187451" y="2961684"/>
            <a:ext cx="5553076" cy="55879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9802" name="标题 1"/>
          <p:cNvSpPr>
            <a:spLocks noGrp="1"/>
          </p:cNvSpPr>
          <p:nvPr userDrawn="1">
            <p:ph type="ctrTitle"/>
          </p:nvPr>
        </p:nvSpPr>
        <p:spPr>
          <a:xfrm>
            <a:off x="1187451" y="1829797"/>
            <a:ext cx="5553076" cy="1131888"/>
          </a:xfrm>
        </p:spPr>
        <p:txBody>
          <a:bodyPr anchor="ctr">
            <a:normAutofit/>
          </a:bodyPr>
          <a:lstStyle>
            <a:lvl1pPr algn="l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12" name="文本占位符 13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1187451" y="4724992"/>
            <a:ext cx="5553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</a:p>
        </p:txBody>
      </p:sp>
      <p:sp>
        <p:nvSpPr>
          <p:cNvPr id="13" name="文本占位符 13"/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1187451" y="5021263"/>
            <a:ext cx="5553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Date</a:t>
            </a:r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5135" y="5957000"/>
            <a:ext cx="2549525" cy="75425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"/>
          <p:cNvSpPr>
            <a:spLocks noGrp="1"/>
          </p:cNvSpPr>
          <p:nvPr userDrawn="1">
            <p:ph type="title"/>
          </p:nvPr>
        </p:nvSpPr>
        <p:spPr>
          <a:xfrm>
            <a:off x="3956574" y="2762793"/>
            <a:ext cx="5419185" cy="895350"/>
          </a:xfrm>
        </p:spPr>
        <p:txBody>
          <a:bodyPr anchor="b">
            <a:normAutofit/>
          </a:bodyPr>
          <a:lstStyle>
            <a:lvl1pPr algn="l">
              <a:defRPr sz="2400" b="1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 userDrawn="1">
            <p:ph type="body" idx="1"/>
          </p:nvPr>
        </p:nvSpPr>
        <p:spPr>
          <a:xfrm>
            <a:off x="3957690" y="3658143"/>
            <a:ext cx="5419185" cy="1015623"/>
          </a:xfrm>
        </p:spPr>
        <p:txBody>
          <a:bodyPr anchor="t">
            <a:normAutofit/>
          </a:bodyPr>
          <a:lstStyle>
            <a:lvl1pPr marL="0" indent="0" algn="l"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Freeform 10"/>
          <p:cNvSpPr/>
          <p:nvPr userDrawn="1"/>
        </p:nvSpPr>
        <p:spPr bwMode="auto">
          <a:xfrm>
            <a:off x="9642476" y="523875"/>
            <a:ext cx="2549525" cy="6335713"/>
          </a:xfrm>
          <a:custGeom>
            <a:gdLst>
              <a:gd name="T0" fmla="*/ 1049 w 1606"/>
              <a:gd name="T1" fmla="*/ 0 h 3991"/>
              <a:gd name="T2" fmla="*/ 0 w 1606"/>
              <a:gd name="T3" fmla="*/ 0 h 3991"/>
              <a:gd name="T4" fmla="*/ 1167 w 1606"/>
              <a:gd name="T5" fmla="*/ 3991 h 3991"/>
              <a:gd name="T6" fmla="*/ 1606 w 1606"/>
              <a:gd name="T7" fmla="*/ 3991 h 3991"/>
              <a:gd name="T8" fmla="*/ 1606 w 1606"/>
              <a:gd name="T9" fmla="*/ 1903 h 3991"/>
              <a:gd name="T10" fmla="*/ 1049 w 1606"/>
              <a:gd name="T11" fmla="*/ 0 h 39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06" h="3991">
                <a:moveTo>
                  <a:pt x="1049" y="0"/>
                </a:moveTo>
                <a:lnTo>
                  <a:pt x="0" y="0"/>
                </a:lnTo>
                <a:lnTo>
                  <a:pt x="1167" y="3991"/>
                </a:lnTo>
                <a:lnTo>
                  <a:pt x="1606" y="3991"/>
                </a:lnTo>
                <a:lnTo>
                  <a:pt x="1606" y="1903"/>
                </a:lnTo>
                <a:lnTo>
                  <a:pt x="1049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" name="组合 25"/>
          <p:cNvGrpSpPr/>
          <p:nvPr userDrawn="1"/>
        </p:nvGrpSpPr>
        <p:grpSpPr>
          <a:xfrm>
            <a:off x="0" y="-1"/>
            <a:ext cx="2796431" cy="6859589"/>
            <a:chOff x="0" y="523875"/>
            <a:chExt cx="2582864" cy="6335713"/>
          </a:xfrm>
        </p:grpSpPr>
        <p:sp>
          <p:nvSpPr>
            <p:cNvPr id="6" name="Freeform 8"/>
            <p:cNvSpPr/>
            <p:nvPr userDrawn="1"/>
          </p:nvSpPr>
          <p:spPr bwMode="auto">
            <a:xfrm>
              <a:off x="3176" y="3371850"/>
              <a:ext cx="1020763" cy="3487738"/>
            </a:xfrm>
            <a:custGeom>
              <a:gdLst>
                <a:gd name="T0" fmla="*/ 0 w 643"/>
                <a:gd name="T1" fmla="*/ 0 h 2197"/>
                <a:gd name="T2" fmla="*/ 0 w 643"/>
                <a:gd name="T3" fmla="*/ 2197 h 2197"/>
                <a:gd name="T4" fmla="*/ 643 w 643"/>
                <a:gd name="T5" fmla="*/ 2197 h 2197"/>
                <a:gd name="T6" fmla="*/ 0 w 643"/>
                <a:gd name="T7" fmla="*/ 0 h 2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43" h="2197">
                  <a:moveTo>
                    <a:pt x="0" y="0"/>
                  </a:moveTo>
                  <a:lnTo>
                    <a:pt x="0" y="2197"/>
                  </a:lnTo>
                  <a:lnTo>
                    <a:pt x="643" y="2197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" name="Freeform 9"/>
            <p:cNvSpPr/>
            <p:nvPr userDrawn="1"/>
          </p:nvSpPr>
          <p:spPr bwMode="auto">
            <a:xfrm flipH="1">
              <a:off x="0" y="523875"/>
              <a:ext cx="2549525" cy="6335713"/>
            </a:xfrm>
            <a:custGeom>
              <a:gdLst>
                <a:gd name="T0" fmla="*/ 1049 w 1606"/>
                <a:gd name="T1" fmla="*/ 0 h 3991"/>
                <a:gd name="T2" fmla="*/ 0 w 1606"/>
                <a:gd name="T3" fmla="*/ 0 h 3991"/>
                <a:gd name="T4" fmla="*/ 1167 w 1606"/>
                <a:gd name="T5" fmla="*/ 3991 h 3991"/>
                <a:gd name="T6" fmla="*/ 1606 w 1606"/>
                <a:gd name="T7" fmla="*/ 3991 h 3991"/>
                <a:gd name="T8" fmla="*/ 1606 w 1606"/>
                <a:gd name="T9" fmla="*/ 1903 h 3991"/>
                <a:gd name="T10" fmla="*/ 1049 w 1606"/>
                <a:gd name="T11" fmla="*/ 0 h 39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06" h="3991">
                  <a:moveTo>
                    <a:pt x="1049" y="0"/>
                  </a:moveTo>
                  <a:lnTo>
                    <a:pt x="0" y="0"/>
                  </a:lnTo>
                  <a:lnTo>
                    <a:pt x="1167" y="3991"/>
                  </a:lnTo>
                  <a:lnTo>
                    <a:pt x="1606" y="3991"/>
                  </a:lnTo>
                  <a:lnTo>
                    <a:pt x="1606" y="1903"/>
                  </a:lnTo>
                  <a:lnTo>
                    <a:pt x="1049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9" name="组合 18"/>
            <p:cNvGrpSpPr/>
            <p:nvPr userDrawn="1"/>
          </p:nvGrpSpPr>
          <p:grpSpPr>
            <a:xfrm>
              <a:off x="91650" y="523875"/>
              <a:ext cx="2491214" cy="2998487"/>
              <a:chOff x="202419" y="1051379"/>
              <a:chExt cx="2108701" cy="2538085"/>
            </a:xfrm>
          </p:grpSpPr>
          <p:sp>
            <p:nvSpPr>
              <p:cNvPr id="23" name="Freeform 5"/>
              <p:cNvSpPr/>
              <p:nvPr userDrawn="1"/>
            </p:nvSpPr>
            <p:spPr bwMode="auto">
              <a:xfrm flipH="1">
                <a:off x="727517" y="1414589"/>
                <a:ext cx="1583603" cy="2174875"/>
              </a:xfrm>
              <a:custGeom>
                <a:gdLst>
                  <a:gd name="T0" fmla="*/ 3147 w 3147"/>
                  <a:gd name="T1" fmla="*/ 4322 h 4322"/>
                  <a:gd name="T2" fmla="*/ 1263 w 3147"/>
                  <a:gd name="T3" fmla="*/ 4322 h 4322"/>
                  <a:gd name="T4" fmla="*/ 0 w 3147"/>
                  <a:gd name="T5" fmla="*/ 0 h 4322"/>
                  <a:gd name="T6" fmla="*/ 1883 w 3147"/>
                  <a:gd name="T7" fmla="*/ 0 h 4322"/>
                  <a:gd name="T8" fmla="*/ 3147 w 3147"/>
                  <a:gd name="T9" fmla="*/ 4322 h 43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147" h="4322">
                    <a:moveTo>
                      <a:pt x="3147" y="4322"/>
                    </a:moveTo>
                    <a:lnTo>
                      <a:pt x="1263" y="4322"/>
                    </a:lnTo>
                    <a:lnTo>
                      <a:pt x="0" y="0"/>
                    </a:lnTo>
                    <a:lnTo>
                      <a:pt x="1883" y="0"/>
                    </a:lnTo>
                    <a:lnTo>
                      <a:pt x="3147" y="4322"/>
                    </a:lnTo>
                    <a:close/>
                  </a:path>
                </a:pathLst>
              </a:custGeom>
              <a:solidFill>
                <a:schemeClr val="accent4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Freeform 6"/>
              <p:cNvSpPr/>
              <p:nvPr userDrawn="1"/>
            </p:nvSpPr>
            <p:spPr bwMode="auto">
              <a:xfrm flipH="1">
                <a:off x="491144" y="1210082"/>
                <a:ext cx="1584106" cy="2174875"/>
              </a:xfrm>
              <a:custGeom>
                <a:gdLst>
                  <a:gd name="T0" fmla="*/ 3148 w 3148"/>
                  <a:gd name="T1" fmla="*/ 4322 h 4322"/>
                  <a:gd name="T2" fmla="*/ 1263 w 3148"/>
                  <a:gd name="T3" fmla="*/ 4322 h 4322"/>
                  <a:gd name="T4" fmla="*/ 0 w 3148"/>
                  <a:gd name="T5" fmla="*/ 0 h 4322"/>
                  <a:gd name="T6" fmla="*/ 1883 w 3148"/>
                  <a:gd name="T7" fmla="*/ 0 h 4322"/>
                  <a:gd name="T8" fmla="*/ 3148 w 3148"/>
                  <a:gd name="T9" fmla="*/ 4322 h 43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148" h="4322">
                    <a:moveTo>
                      <a:pt x="3148" y="4322"/>
                    </a:moveTo>
                    <a:lnTo>
                      <a:pt x="1263" y="4322"/>
                    </a:lnTo>
                    <a:lnTo>
                      <a:pt x="0" y="0"/>
                    </a:lnTo>
                    <a:lnTo>
                      <a:pt x="1883" y="0"/>
                    </a:lnTo>
                    <a:lnTo>
                      <a:pt x="3148" y="4322"/>
                    </a:lnTo>
                    <a:close/>
                  </a:path>
                </a:pathLst>
              </a:custGeom>
              <a:solidFill>
                <a:schemeClr val="accent3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Freeform 7"/>
              <p:cNvSpPr/>
              <p:nvPr userDrawn="1"/>
            </p:nvSpPr>
            <p:spPr bwMode="auto">
              <a:xfrm flipH="1">
                <a:off x="202419" y="1051379"/>
                <a:ext cx="1584106" cy="2174875"/>
              </a:xfrm>
              <a:custGeom>
                <a:gdLst>
                  <a:gd name="T0" fmla="*/ 3148 w 3148"/>
                  <a:gd name="T1" fmla="*/ 4322 h 4322"/>
                  <a:gd name="T2" fmla="*/ 1263 w 3148"/>
                  <a:gd name="T3" fmla="*/ 4322 h 4322"/>
                  <a:gd name="T4" fmla="*/ 0 w 3148"/>
                  <a:gd name="T5" fmla="*/ 0 h 4322"/>
                  <a:gd name="T6" fmla="*/ 1885 w 3148"/>
                  <a:gd name="T7" fmla="*/ 0 h 4322"/>
                  <a:gd name="T8" fmla="*/ 3148 w 3148"/>
                  <a:gd name="T9" fmla="*/ 4322 h 43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148" h="4322">
                    <a:moveTo>
                      <a:pt x="3148" y="4322"/>
                    </a:moveTo>
                    <a:lnTo>
                      <a:pt x="1263" y="4322"/>
                    </a:lnTo>
                    <a:lnTo>
                      <a:pt x="0" y="0"/>
                    </a:lnTo>
                    <a:lnTo>
                      <a:pt x="1885" y="0"/>
                    </a:lnTo>
                    <a:lnTo>
                      <a:pt x="3148" y="4322"/>
                    </a:lnTo>
                    <a:close/>
                  </a:path>
                </a:pathLst>
              </a:custGeom>
              <a:solidFill>
                <a:schemeClr val="accent1">
                  <a:lumMod val="60000"/>
                  <a:lumOff val="4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>2023/4/14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3"/>
          </p:nvPr>
        </p:nvSpPr>
        <p:spPr>
          <a:xfrm>
            <a:off x="669925" y="1130299"/>
            <a:ext cx="10850563" cy="50069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>2023/4/14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矩形 5"/>
          <p:cNvSpPr/>
          <p:nvPr userDrawn="1"/>
        </p:nvSpPr>
        <p:spPr>
          <a:xfrm>
            <a:off x="484980" y="362740"/>
            <a:ext cx="11220449" cy="6132519"/>
          </a:xfrm>
          <a:prstGeom prst="rect">
            <a:avLst/>
          </a:prstGeom>
          <a:solidFill>
            <a:schemeClr val="accent3">
              <a:lumMod val="20000"/>
              <a:lumOff val="8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9979" y="434631"/>
            <a:ext cx="1912979" cy="56593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 userDrawn="1"/>
        </p:nvGrpSpPr>
        <p:grpSpPr>
          <a:xfrm flipH="1">
            <a:off x="3176" y="523875"/>
            <a:ext cx="12188825" cy="6335713"/>
            <a:chOff x="3176" y="523875"/>
            <a:chExt cx="12188825" cy="6335713"/>
          </a:xfrm>
        </p:grpSpPr>
        <p:sp>
          <p:nvSpPr>
            <p:cNvPr id="7" name="Freeform 7"/>
            <p:cNvSpPr/>
            <p:nvPr userDrawn="1"/>
          </p:nvSpPr>
          <p:spPr bwMode="auto">
            <a:xfrm>
              <a:off x="3176" y="3371850"/>
              <a:ext cx="1020763" cy="3487738"/>
            </a:xfrm>
            <a:custGeom>
              <a:gdLst>
                <a:gd name="T0" fmla="*/ 0 w 643"/>
                <a:gd name="T1" fmla="*/ 0 h 2197"/>
                <a:gd name="T2" fmla="*/ 0 w 643"/>
                <a:gd name="T3" fmla="*/ 2197 h 2197"/>
                <a:gd name="T4" fmla="*/ 643 w 643"/>
                <a:gd name="T5" fmla="*/ 2197 h 2197"/>
                <a:gd name="T6" fmla="*/ 0 w 643"/>
                <a:gd name="T7" fmla="*/ 0 h 2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43" h="2197">
                  <a:moveTo>
                    <a:pt x="0" y="0"/>
                  </a:moveTo>
                  <a:lnTo>
                    <a:pt x="0" y="2197"/>
                  </a:lnTo>
                  <a:lnTo>
                    <a:pt x="643" y="21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" name="Freeform 8"/>
            <p:cNvSpPr/>
            <p:nvPr userDrawn="1"/>
          </p:nvSpPr>
          <p:spPr bwMode="auto">
            <a:xfrm>
              <a:off x="3176" y="3371850"/>
              <a:ext cx="1020763" cy="3487738"/>
            </a:xfrm>
            <a:custGeom>
              <a:gdLst>
                <a:gd name="T0" fmla="*/ 0 w 643"/>
                <a:gd name="T1" fmla="*/ 0 h 2197"/>
                <a:gd name="T2" fmla="*/ 0 w 643"/>
                <a:gd name="T3" fmla="*/ 2197 h 2197"/>
                <a:gd name="T4" fmla="*/ 643 w 643"/>
                <a:gd name="T5" fmla="*/ 2197 h 2197"/>
                <a:gd name="T6" fmla="*/ 0 w 643"/>
                <a:gd name="T7" fmla="*/ 0 h 21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43" h="2197">
                  <a:moveTo>
                    <a:pt x="0" y="0"/>
                  </a:moveTo>
                  <a:lnTo>
                    <a:pt x="0" y="2197"/>
                  </a:lnTo>
                  <a:lnTo>
                    <a:pt x="643" y="2197"/>
                  </a:lnTo>
                  <a:lnTo>
                    <a:pt x="0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9" name="Freeform 9"/>
            <p:cNvSpPr/>
            <p:nvPr userDrawn="1"/>
          </p:nvSpPr>
          <p:spPr bwMode="auto">
            <a:xfrm>
              <a:off x="9642476" y="523875"/>
              <a:ext cx="2549525" cy="6335713"/>
            </a:xfrm>
            <a:custGeom>
              <a:gdLst>
                <a:gd name="T0" fmla="*/ 1049 w 1606"/>
                <a:gd name="T1" fmla="*/ 0 h 3991"/>
                <a:gd name="T2" fmla="*/ 0 w 1606"/>
                <a:gd name="T3" fmla="*/ 0 h 3991"/>
                <a:gd name="T4" fmla="*/ 1167 w 1606"/>
                <a:gd name="T5" fmla="*/ 3991 h 3991"/>
                <a:gd name="T6" fmla="*/ 1606 w 1606"/>
                <a:gd name="T7" fmla="*/ 3991 h 3991"/>
                <a:gd name="T8" fmla="*/ 1606 w 1606"/>
                <a:gd name="T9" fmla="*/ 1903 h 3991"/>
                <a:gd name="T10" fmla="*/ 1049 w 1606"/>
                <a:gd name="T11" fmla="*/ 0 h 39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06" h="3991">
                  <a:moveTo>
                    <a:pt x="1049" y="0"/>
                  </a:moveTo>
                  <a:lnTo>
                    <a:pt x="0" y="0"/>
                  </a:lnTo>
                  <a:lnTo>
                    <a:pt x="1167" y="3991"/>
                  </a:lnTo>
                  <a:lnTo>
                    <a:pt x="1606" y="3991"/>
                  </a:lnTo>
                  <a:lnTo>
                    <a:pt x="1606" y="1903"/>
                  </a:lnTo>
                  <a:lnTo>
                    <a:pt x="1049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9642476" y="523875"/>
              <a:ext cx="2549525" cy="6335713"/>
            </a:xfrm>
            <a:custGeom>
              <a:gdLst>
                <a:gd name="T0" fmla="*/ 1049 w 1606"/>
                <a:gd name="T1" fmla="*/ 0 h 3991"/>
                <a:gd name="T2" fmla="*/ 0 w 1606"/>
                <a:gd name="T3" fmla="*/ 0 h 3991"/>
                <a:gd name="T4" fmla="*/ 1167 w 1606"/>
                <a:gd name="T5" fmla="*/ 3991 h 3991"/>
                <a:gd name="T6" fmla="*/ 1606 w 1606"/>
                <a:gd name="T7" fmla="*/ 3991 h 3991"/>
                <a:gd name="T8" fmla="*/ 1606 w 1606"/>
                <a:gd name="T9" fmla="*/ 1903 h 3991"/>
                <a:gd name="T10" fmla="*/ 1049 w 1606"/>
                <a:gd name="T11" fmla="*/ 0 h 39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06" h="3991">
                  <a:moveTo>
                    <a:pt x="1049" y="0"/>
                  </a:moveTo>
                  <a:lnTo>
                    <a:pt x="0" y="0"/>
                  </a:lnTo>
                  <a:lnTo>
                    <a:pt x="1167" y="3991"/>
                  </a:lnTo>
                  <a:lnTo>
                    <a:pt x="1606" y="3991"/>
                  </a:lnTo>
                  <a:lnTo>
                    <a:pt x="1606" y="1903"/>
                  </a:lnTo>
                  <a:lnTo>
                    <a:pt x="1049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任意多边形 11"/>
            <p:cNvSpPr/>
            <p:nvPr userDrawn="1"/>
          </p:nvSpPr>
          <p:spPr bwMode="auto">
            <a:xfrm>
              <a:off x="5922962" y="1654175"/>
              <a:ext cx="6078538" cy="3549650"/>
            </a:xfrm>
            <a:custGeom>
              <a:gdLst>
                <a:gd name="connsiteX0" fmla="*/ 3492500 w 6078538"/>
                <a:gd name="connsiteY0" fmla="*/ 0 h 3549650"/>
                <a:gd name="connsiteX1" fmla="*/ 5040313 w 6078538"/>
                <a:gd name="connsiteY1" fmla="*/ 0 h 3549650"/>
                <a:gd name="connsiteX2" fmla="*/ 6078538 w 6078538"/>
                <a:gd name="connsiteY2" fmla="*/ 3549650 h 3549650"/>
                <a:gd name="connsiteX3" fmla="*/ 4530725 w 6078538"/>
                <a:gd name="connsiteY3" fmla="*/ 3549650 h 3549650"/>
                <a:gd name="connsiteX4" fmla="*/ 1746250 w 6078538"/>
                <a:gd name="connsiteY4" fmla="*/ 0 h 3549650"/>
                <a:gd name="connsiteX5" fmla="*/ 3294063 w 6078538"/>
                <a:gd name="connsiteY5" fmla="*/ 0 h 3549650"/>
                <a:gd name="connsiteX6" fmla="*/ 4332288 w 6078538"/>
                <a:gd name="connsiteY6" fmla="*/ 3549650 h 3549650"/>
                <a:gd name="connsiteX7" fmla="*/ 2786063 w 6078538"/>
                <a:gd name="connsiteY7" fmla="*/ 3549650 h 3549650"/>
                <a:gd name="connsiteX8" fmla="*/ 0 w 6078538"/>
                <a:gd name="connsiteY8" fmla="*/ 0 h 3549650"/>
                <a:gd name="connsiteX9" fmla="*/ 1549400 w 6078538"/>
                <a:gd name="connsiteY9" fmla="*/ 0 h 3549650"/>
                <a:gd name="connsiteX10" fmla="*/ 2587625 w 6078538"/>
                <a:gd name="connsiteY10" fmla="*/ 3549650 h 3549650"/>
                <a:gd name="connsiteX11" fmla="*/ 1038225 w 6078538"/>
                <a:gd name="connsiteY11" fmla="*/ 3549650 h 3549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078538" h="3549650">
                  <a:moveTo>
                    <a:pt x="3492500" y="0"/>
                  </a:moveTo>
                  <a:lnTo>
                    <a:pt x="5040313" y="0"/>
                  </a:lnTo>
                  <a:lnTo>
                    <a:pt x="6078538" y="3549650"/>
                  </a:lnTo>
                  <a:lnTo>
                    <a:pt x="4530725" y="3549650"/>
                  </a:lnTo>
                  <a:close/>
                  <a:moveTo>
                    <a:pt x="1746250" y="0"/>
                  </a:moveTo>
                  <a:lnTo>
                    <a:pt x="3294063" y="0"/>
                  </a:lnTo>
                  <a:lnTo>
                    <a:pt x="4332288" y="3549650"/>
                  </a:lnTo>
                  <a:lnTo>
                    <a:pt x="2786063" y="3549650"/>
                  </a:lnTo>
                  <a:close/>
                  <a:moveTo>
                    <a:pt x="0" y="0"/>
                  </a:moveTo>
                  <a:lnTo>
                    <a:pt x="1549400" y="0"/>
                  </a:lnTo>
                  <a:lnTo>
                    <a:pt x="2587625" y="3549650"/>
                  </a:lnTo>
                  <a:lnTo>
                    <a:pt x="1038225" y="3549650"/>
                  </a:lnTo>
                  <a:close/>
                </a:path>
              </a:pathLst>
            </a:custGeom>
            <a:blipFill>
              <a:blip r:embed="rId1"/>
              <a:stretch>
                <a:fillRect l="-836" t="-4918" r="836" b="-4918"/>
              </a:stretch>
            </a:blip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Rectangle 15"/>
            <p:cNvSpPr>
              <a:spLocks noChangeArrowheads="1"/>
            </p:cNvSpPr>
            <p:nvPr userDrawn="1"/>
          </p:nvSpPr>
          <p:spPr bwMode="auto">
            <a:xfrm>
              <a:off x="5922963" y="5810250"/>
              <a:ext cx="1806575" cy="10318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6018215" y="2391691"/>
            <a:ext cx="5426076" cy="1621509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6018215" y="4697927"/>
            <a:ext cx="5426076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500" smtClean="0">
                <a:solidFill>
                  <a:schemeClr val="tx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</a:p>
        </p:txBody>
      </p:sp>
      <p:sp>
        <p:nvSpPr>
          <p:cNvPr id="6" name="文本占位符 13"/>
          <p:cNvSpPr>
            <a:spLocks noGrp="1"/>
          </p:cNvSpPr>
          <p:nvPr>
            <p:ph type="body" sz="quarter" idx="10" hasCustomPrompt="1"/>
          </p:nvPr>
        </p:nvSpPr>
        <p:spPr>
          <a:xfrm>
            <a:off x="6018216" y="4401656"/>
            <a:ext cx="5426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</a:p>
        </p:txBody>
      </p:sp>
      <p:pic>
        <p:nvPicPr>
          <p:cNvPr id="2" name="图片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6449" y="5957000"/>
            <a:ext cx="2549525" cy="75425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zh-CN" altLang="en-US"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5401732" y="6240463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>2023/4/14</a:t>
            </a:fld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9924" y="6240463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599" y="6240463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themeOverride" Target="../theme/themeOverride2.xml" /><Relationship Id="rId3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Relationship Id="rId3" Type="http://schemas.openxmlformats.org/officeDocument/2006/relationships/tags" Target="../tags/tag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Relationship Id="rId3" Type="http://schemas.openxmlformats.org/officeDocument/2006/relationships/tags" Target="../tags/tag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png" /><Relationship Id="rId3" Type="http://schemas.openxmlformats.org/officeDocument/2006/relationships/tags" Target="../tags/tag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png" /><Relationship Id="rId3" Type="http://schemas.openxmlformats.org/officeDocument/2006/relationships/tags" Target="../tags/tag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png" /><Relationship Id="rId3" Type="http://schemas.openxmlformats.org/officeDocument/2006/relationships/tags" Target="../tags/tag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png" /><Relationship Id="rId3" Type="http://schemas.openxmlformats.org/officeDocument/2006/relationships/tags" Target="../tags/tag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png" /><Relationship Id="rId3" Type="http://schemas.openxmlformats.org/officeDocument/2006/relationships/tags" Target="../tags/tag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png" /><Relationship Id="rId3" Type="http://schemas.openxmlformats.org/officeDocument/2006/relationships/tags" Target="../tags/tag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2422210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我的未来</a:t>
            </a:r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altLang="zh-CN"/>
              <a:t>《</a:t>
            </a:r>
            <a:r>
              <a:rPr lang="zh-CN" altLang="en-US"/>
              <a:t>心理健康</a:t>
            </a:r>
            <a:r>
              <a:rPr lang="en-US" altLang="zh-CN"/>
              <a:t>》 </a:t>
            </a:r>
            <a:r>
              <a:rPr lang="zh-CN" altLang="en-US"/>
              <a:t>六年级下册 第十五课</a:t>
            </a: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757282" y="1700808"/>
            <a:ext cx="10763205" cy="4083608"/>
            <a:chOff x="757282" y="1700808"/>
            <a:chExt cx="10763205" cy="4083608"/>
          </a:xfrm>
        </p:grpSpPr>
        <p:grpSp>
          <p:nvGrpSpPr>
            <p:cNvPr id="6" name="2b751056-6b97-492c-b763-340acee7e99d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  <p:cNvGrpSpPr>
              <a:grpSpLocks noChangeAspect="1"/>
            </p:cNvGrpSpPr>
            <p:nvPr/>
          </p:nvGrpSpPr>
          <p:grpSpPr>
            <a:xfrm>
              <a:off x="757282" y="1700808"/>
              <a:ext cx="10763205" cy="4083608"/>
              <a:chOff x="1175743" y="1700808"/>
              <a:chExt cx="10344744" cy="4083608"/>
            </a:xfrm>
          </p:grpSpPr>
          <p:sp>
            <p:nvSpPr>
              <p:cNvPr id="7" name="iṡľïḑè"/>
              <p:cNvSpPr txBox="1"/>
              <p:nvPr/>
            </p:nvSpPr>
            <p:spPr bwMode="auto">
              <a:xfrm>
                <a:off x="3822192" y="1780800"/>
                <a:ext cx="7698295" cy="4003616"/>
              </a:xfrm>
              <a:prstGeom prst="rect">
                <a:avLst/>
              </a:prstGeom>
              <a:noFill/>
            </p:spPr>
            <p:txBody>
              <a:bodyPr wrap="square" tIns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600" b="1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ea"/>
                  </a:defRPr>
                </a:lvl1pPr>
                <a:lvl2pPr marL="742950" indent="-285750" algn="l" defTabSz="914400" rtl="0" eaLnBrk="1" latinLnBrk="0" hangingPunct="1"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2pPr>
                <a:lvl3pPr marL="1143000" indent="-228600" algn="l" defTabSz="914400" rtl="0" eaLnBrk="1" latinLnBrk="0" hangingPunct="1"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3pPr>
                <a:lvl4pPr marL="1600200" indent="-228600" algn="l" defTabSz="914400" rtl="0" eaLnBrk="1" latinLnBrk="0" hangingPunct="1"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4pPr>
                <a:lvl5pPr marL="2057400" indent="-228600" algn="l" defTabSz="914400" rtl="0" eaLnBrk="1" latinLnBrk="0" hangingPunct="1"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rgbClr val="4D4D4D"/>
                    </a:solidFill>
                    <a:latin typeface="Arial" pitchFamily="34" charset="0"/>
                    <a:ea typeface="黑体" panose="02010609060101010101" pitchFamily="49" charset="-122"/>
                    <a:cs typeface="+mn-cs"/>
                  </a:defRPr>
                </a:lvl9pPr>
              </a:lstStyle>
              <a:p>
                <a:pPr marL="342900" indent="-342900">
                  <a:lnSpc>
                    <a:spcPct val="150000"/>
                  </a:lnSpc>
                  <a:buFont typeface="+mj-lt"/>
                  <a:buAutoNum type="arabicPeriod"/>
                </a:pPr>
                <a:r>
                  <a:rPr lang="zh-CN" b="0">
                    <a:latin typeface="+mn-lt"/>
                    <a:ea typeface="+mn-ea"/>
                    <a:sym typeface="+mn-lt"/>
                  </a:rPr>
                  <a:t>导入部分</a:t>
                </a:r>
              </a:p>
              <a:p>
                <a:pPr marL="342900" indent="-342900">
                  <a:lnSpc>
                    <a:spcPct val="150000"/>
                  </a:lnSpc>
                  <a:buFont typeface="+mj-lt"/>
                  <a:buAutoNum type="arabicPeriod"/>
                </a:pPr>
                <a:r>
                  <a:rPr lang="zh-CN" altLang="en-US" b="0">
                    <a:latin typeface="+mn-lt"/>
                    <a:ea typeface="+mn-ea"/>
                    <a:sym typeface="+mn-lt"/>
                  </a:rPr>
                  <a:t>课程开展</a:t>
                </a:r>
                <a:endParaRPr lang="en-US" altLang="zh-CN" b="0">
                  <a:latin typeface="+mn-lt"/>
                  <a:ea typeface="+mn-ea"/>
                  <a:sym typeface="+mn-lt"/>
                </a:endParaRPr>
              </a:p>
              <a:p>
                <a:pPr marL="342900" indent="-342900">
                  <a:lnSpc>
                    <a:spcPct val="150000"/>
                  </a:lnSpc>
                  <a:buFont typeface="+mj-lt"/>
                  <a:buAutoNum type="arabicPeriod"/>
                </a:pPr>
                <a:r>
                  <a:rPr lang="zh-CN" altLang="en-US" b="0">
                    <a:latin typeface="+mn-lt"/>
                    <a:ea typeface="+mn-ea"/>
                    <a:sym typeface="+mn-lt"/>
                  </a:rPr>
                  <a:t>总结提升</a:t>
                </a:r>
              </a:p>
              <a:p>
                <a:pPr indent="0">
                  <a:lnSpc>
                    <a:spcPct val="150000"/>
                  </a:lnSpc>
                  <a:buFont typeface="+mj-lt"/>
                  <a:buNone/>
                </a:pPr>
                <a:endParaRPr lang="zh-CN" altLang="en-US" b="0">
                  <a:latin typeface="+mn-lt"/>
                  <a:ea typeface="+mn-ea"/>
                  <a:sym typeface="+mn-lt"/>
                </a:endParaRPr>
              </a:p>
              <a:p>
                <a:pPr marL="342900" indent="-342900">
                  <a:lnSpc>
                    <a:spcPct val="150000"/>
                  </a:lnSpc>
                  <a:buFont typeface="+mj-lt"/>
                  <a:buAutoNum type="arabicPeriod"/>
                </a:pPr>
                <a:endParaRPr lang="zh-CN" altLang="en-US" b="0">
                  <a:latin typeface="+mn-lt"/>
                  <a:ea typeface="+mn-ea"/>
                  <a:sym typeface="+mn-lt"/>
                </a:endParaRPr>
              </a:p>
            </p:txBody>
          </p:sp>
          <p:cxnSp>
            <p:nvCxnSpPr>
              <p:cNvPr id="8" name="直接连接符 7"/>
              <p:cNvCxnSpPr/>
              <p:nvPr/>
            </p:nvCxnSpPr>
            <p:spPr>
              <a:xfrm flipH="1">
                <a:off x="3696888" y="1780800"/>
                <a:ext cx="0" cy="4003616"/>
              </a:xfrm>
              <a:prstGeom prst="line">
                <a:avLst/>
              </a:prstGeom>
              <a:solidFill>
                <a:srgbClr val="FFCC00"/>
              </a:solidFill>
              <a:ln w="3175" cap="flat" cmpd="sng" algn="ctr">
                <a:solidFill>
                  <a:schemeClr val="bg1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sp>
            <p:nvSpPr>
              <p:cNvPr id="9" name="išľïḋé"/>
              <p:cNvSpPr txBox="1"/>
              <p:nvPr/>
            </p:nvSpPr>
            <p:spPr>
              <a:xfrm>
                <a:off x="1175743" y="1700808"/>
                <a:ext cx="2521108" cy="523220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800" b="1">
                    <a:solidFill>
                      <a:schemeClr val="accent1"/>
                    </a:solidFill>
                    <a:cs typeface="+mn-ea"/>
                    <a:sym typeface="+mn-lt"/>
                  </a:rPr>
                  <a:t>目录</a:t>
                </a:r>
                <a:endParaRPr lang="tr-TR" sz="2800" b="1">
                  <a:solidFill>
                    <a:schemeClr val="accent1"/>
                  </a:solidFill>
                  <a:cs typeface="+mn-ea"/>
                  <a:sym typeface="+mn-lt"/>
                </a:endParaRPr>
              </a:p>
            </p:txBody>
          </p:sp>
        </p:grpSp>
        <p:sp>
          <p:nvSpPr>
            <p:cNvPr id="10" name="poetry_91022"/>
            <p:cNvSpPr>
              <a:spLocks noChangeAspect="1"/>
            </p:cNvSpPr>
            <p:nvPr/>
          </p:nvSpPr>
          <p:spPr bwMode="auto">
            <a:xfrm>
              <a:off x="2379533" y="4867348"/>
              <a:ext cx="870506" cy="915667"/>
            </a:xfrm>
            <a:custGeom>
              <a:gdLst>
                <a:gd name="T0" fmla="*/ 3353 w 5127"/>
                <a:gd name="T1" fmla="*/ 1728 h 5401"/>
                <a:gd name="T2" fmla="*/ 2183 w 5127"/>
                <a:gd name="T3" fmla="*/ 1608 h 5401"/>
                <a:gd name="T4" fmla="*/ 3353 w 5127"/>
                <a:gd name="T5" fmla="*/ 1488 h 5401"/>
                <a:gd name="T6" fmla="*/ 3103 w 5127"/>
                <a:gd name="T7" fmla="*/ 2231 h 5401"/>
                <a:gd name="T8" fmla="*/ 3103 w 5127"/>
                <a:gd name="T9" fmla="*/ 1991 h 5401"/>
                <a:gd name="T10" fmla="*/ 2432 w 5127"/>
                <a:gd name="T11" fmla="*/ 2111 h 5401"/>
                <a:gd name="T12" fmla="*/ 3103 w 5127"/>
                <a:gd name="T13" fmla="*/ 2231 h 5401"/>
                <a:gd name="T14" fmla="*/ 3353 w 5127"/>
                <a:gd name="T15" fmla="*/ 2648 h 5401"/>
                <a:gd name="T16" fmla="*/ 2183 w 5127"/>
                <a:gd name="T17" fmla="*/ 2768 h 5401"/>
                <a:gd name="T18" fmla="*/ 3353 w 5127"/>
                <a:gd name="T19" fmla="*/ 2888 h 5401"/>
                <a:gd name="T20" fmla="*/ 2552 w 5127"/>
                <a:gd name="T21" fmla="*/ 3151 h 5401"/>
                <a:gd name="T22" fmla="*/ 2552 w 5127"/>
                <a:gd name="T23" fmla="*/ 3391 h 5401"/>
                <a:gd name="T24" fmla="*/ 3223 w 5127"/>
                <a:gd name="T25" fmla="*/ 3271 h 5401"/>
                <a:gd name="T26" fmla="*/ 2552 w 5127"/>
                <a:gd name="T27" fmla="*/ 3151 h 5401"/>
                <a:gd name="T28" fmla="*/ 4448 w 5127"/>
                <a:gd name="T29" fmla="*/ 1442 h 5401"/>
                <a:gd name="T30" fmla="*/ 4688 w 5127"/>
                <a:gd name="T31" fmla="*/ 1442 h 5401"/>
                <a:gd name="T32" fmla="*/ 3988 w 5127"/>
                <a:gd name="T33" fmla="*/ 0 h 5401"/>
                <a:gd name="T34" fmla="*/ 0 w 5127"/>
                <a:gd name="T35" fmla="*/ 604 h 5401"/>
                <a:gd name="T36" fmla="*/ 120 w 5127"/>
                <a:gd name="T37" fmla="*/ 1792 h 5401"/>
                <a:gd name="T38" fmla="*/ 686 w 5127"/>
                <a:gd name="T39" fmla="*/ 1672 h 5401"/>
                <a:gd name="T40" fmla="*/ 240 w 5127"/>
                <a:gd name="T41" fmla="*/ 1552 h 5401"/>
                <a:gd name="T42" fmla="*/ 604 w 5127"/>
                <a:gd name="T43" fmla="*/ 240 h 5401"/>
                <a:gd name="T44" fmla="*/ 968 w 5127"/>
                <a:gd name="T45" fmla="*/ 4179 h 5401"/>
                <a:gd name="T46" fmla="*/ 3904 w 5127"/>
                <a:gd name="T47" fmla="*/ 4879 h 5401"/>
                <a:gd name="T48" fmla="*/ 3904 w 5127"/>
                <a:gd name="T49" fmla="*/ 4639 h 5401"/>
                <a:gd name="T50" fmla="*/ 1208 w 5127"/>
                <a:gd name="T51" fmla="*/ 4179 h 5401"/>
                <a:gd name="T52" fmla="*/ 1086 w 5127"/>
                <a:gd name="T53" fmla="*/ 240 h 5401"/>
                <a:gd name="T54" fmla="*/ 4448 w 5127"/>
                <a:gd name="T55" fmla="*/ 700 h 5401"/>
                <a:gd name="T56" fmla="*/ 4568 w 5127"/>
                <a:gd name="T57" fmla="*/ 2000 h 5401"/>
                <a:gd name="T58" fmla="*/ 4568 w 5127"/>
                <a:gd name="T59" fmla="*/ 2240 h 5401"/>
                <a:gd name="T60" fmla="*/ 4887 w 5127"/>
                <a:gd name="T61" fmla="*/ 2340 h 5401"/>
                <a:gd name="T62" fmla="*/ 5007 w 5127"/>
                <a:gd name="T63" fmla="*/ 3838 h 5401"/>
                <a:gd name="T64" fmla="*/ 5127 w 5127"/>
                <a:gd name="T65" fmla="*/ 2340 h 5401"/>
                <a:gd name="T66" fmla="*/ 4568 w 5127"/>
                <a:gd name="T67" fmla="*/ 5139 h 5401"/>
                <a:gd name="T68" fmla="*/ 4448 w 5127"/>
                <a:gd name="T69" fmla="*/ 5281 h 5401"/>
                <a:gd name="T70" fmla="*/ 4688 w 5127"/>
                <a:gd name="T71" fmla="*/ 5281 h 5401"/>
                <a:gd name="T72" fmla="*/ 4568 w 5127"/>
                <a:gd name="T73" fmla="*/ 5139 h 5401"/>
                <a:gd name="T74" fmla="*/ 4448 w 5127"/>
                <a:gd name="T75" fmla="*/ 2559 h 5401"/>
                <a:gd name="T76" fmla="*/ 4568 w 5127"/>
                <a:gd name="T77" fmla="*/ 4974 h 5401"/>
                <a:gd name="T78" fmla="*/ 4688 w 5127"/>
                <a:gd name="T79" fmla="*/ 2559 h 54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5127" h="5401">
                  <a:moveTo>
                    <a:pt x="3473" y="1608"/>
                  </a:moveTo>
                  <a:cubicBezTo>
                    <a:pt x="3473" y="1674"/>
                    <a:pt x="3419" y="1728"/>
                    <a:pt x="3353" y="1728"/>
                  </a:cubicBezTo>
                  <a:lnTo>
                    <a:pt x="2303" y="1728"/>
                  </a:lnTo>
                  <a:cubicBezTo>
                    <a:pt x="2236" y="1728"/>
                    <a:pt x="2183" y="1674"/>
                    <a:pt x="2183" y="1608"/>
                  </a:cubicBezTo>
                  <a:cubicBezTo>
                    <a:pt x="2183" y="1542"/>
                    <a:pt x="2236" y="1488"/>
                    <a:pt x="2303" y="1488"/>
                  </a:cubicBezTo>
                  <a:lnTo>
                    <a:pt x="3353" y="1488"/>
                  </a:lnTo>
                  <a:cubicBezTo>
                    <a:pt x="3419" y="1488"/>
                    <a:pt x="3473" y="1542"/>
                    <a:pt x="3473" y="1608"/>
                  </a:cubicBezTo>
                  <a:close/>
                  <a:moveTo>
                    <a:pt x="3103" y="2231"/>
                  </a:moveTo>
                  <a:cubicBezTo>
                    <a:pt x="3170" y="2231"/>
                    <a:pt x="3223" y="2178"/>
                    <a:pt x="3223" y="2111"/>
                  </a:cubicBezTo>
                  <a:cubicBezTo>
                    <a:pt x="3223" y="2045"/>
                    <a:pt x="3170" y="1991"/>
                    <a:pt x="3103" y="1991"/>
                  </a:cubicBezTo>
                  <a:lnTo>
                    <a:pt x="2552" y="1991"/>
                  </a:lnTo>
                  <a:cubicBezTo>
                    <a:pt x="2486" y="1991"/>
                    <a:pt x="2432" y="2045"/>
                    <a:pt x="2432" y="2111"/>
                  </a:cubicBezTo>
                  <a:cubicBezTo>
                    <a:pt x="2432" y="2178"/>
                    <a:pt x="2486" y="2231"/>
                    <a:pt x="2552" y="2231"/>
                  </a:cubicBezTo>
                  <a:lnTo>
                    <a:pt x="3103" y="2231"/>
                  </a:lnTo>
                  <a:close/>
                  <a:moveTo>
                    <a:pt x="3473" y="2768"/>
                  </a:moveTo>
                  <a:cubicBezTo>
                    <a:pt x="3473" y="2701"/>
                    <a:pt x="3419" y="2648"/>
                    <a:pt x="3353" y="2648"/>
                  </a:cubicBezTo>
                  <a:lnTo>
                    <a:pt x="2303" y="2648"/>
                  </a:lnTo>
                  <a:cubicBezTo>
                    <a:pt x="2236" y="2648"/>
                    <a:pt x="2183" y="2701"/>
                    <a:pt x="2183" y="2768"/>
                  </a:cubicBezTo>
                  <a:cubicBezTo>
                    <a:pt x="2183" y="2834"/>
                    <a:pt x="2236" y="2888"/>
                    <a:pt x="2303" y="2888"/>
                  </a:cubicBezTo>
                  <a:lnTo>
                    <a:pt x="3353" y="2888"/>
                  </a:lnTo>
                  <a:cubicBezTo>
                    <a:pt x="3419" y="2888"/>
                    <a:pt x="3473" y="2834"/>
                    <a:pt x="3473" y="2768"/>
                  </a:cubicBezTo>
                  <a:close/>
                  <a:moveTo>
                    <a:pt x="2552" y="3151"/>
                  </a:moveTo>
                  <a:cubicBezTo>
                    <a:pt x="2486" y="3151"/>
                    <a:pt x="2432" y="3205"/>
                    <a:pt x="2432" y="3271"/>
                  </a:cubicBezTo>
                  <a:cubicBezTo>
                    <a:pt x="2432" y="3338"/>
                    <a:pt x="2486" y="3391"/>
                    <a:pt x="2552" y="3391"/>
                  </a:cubicBezTo>
                  <a:lnTo>
                    <a:pt x="3103" y="3391"/>
                  </a:lnTo>
                  <a:cubicBezTo>
                    <a:pt x="3170" y="3391"/>
                    <a:pt x="3223" y="3338"/>
                    <a:pt x="3223" y="3271"/>
                  </a:cubicBezTo>
                  <a:cubicBezTo>
                    <a:pt x="3223" y="3205"/>
                    <a:pt x="3170" y="3151"/>
                    <a:pt x="3103" y="3151"/>
                  </a:cubicBezTo>
                  <a:lnTo>
                    <a:pt x="2552" y="3151"/>
                  </a:lnTo>
                  <a:close/>
                  <a:moveTo>
                    <a:pt x="4448" y="700"/>
                  </a:moveTo>
                  <a:lnTo>
                    <a:pt x="4448" y="1442"/>
                  </a:lnTo>
                  <a:cubicBezTo>
                    <a:pt x="4448" y="1509"/>
                    <a:pt x="4501" y="1562"/>
                    <a:pt x="4568" y="1562"/>
                  </a:cubicBezTo>
                  <a:cubicBezTo>
                    <a:pt x="4634" y="1562"/>
                    <a:pt x="4688" y="1509"/>
                    <a:pt x="4688" y="1442"/>
                  </a:cubicBezTo>
                  <a:lnTo>
                    <a:pt x="4688" y="700"/>
                  </a:lnTo>
                  <a:cubicBezTo>
                    <a:pt x="4688" y="314"/>
                    <a:pt x="4374" y="0"/>
                    <a:pt x="3988" y="0"/>
                  </a:cubicBezTo>
                  <a:lnTo>
                    <a:pt x="604" y="0"/>
                  </a:lnTo>
                  <a:cubicBezTo>
                    <a:pt x="271" y="0"/>
                    <a:pt x="0" y="271"/>
                    <a:pt x="0" y="604"/>
                  </a:cubicBezTo>
                  <a:lnTo>
                    <a:pt x="0" y="1672"/>
                  </a:lnTo>
                  <a:cubicBezTo>
                    <a:pt x="0" y="1738"/>
                    <a:pt x="53" y="1792"/>
                    <a:pt x="120" y="1792"/>
                  </a:cubicBezTo>
                  <a:lnTo>
                    <a:pt x="566" y="1792"/>
                  </a:lnTo>
                  <a:cubicBezTo>
                    <a:pt x="632" y="1792"/>
                    <a:pt x="686" y="1738"/>
                    <a:pt x="686" y="1672"/>
                  </a:cubicBezTo>
                  <a:cubicBezTo>
                    <a:pt x="686" y="1606"/>
                    <a:pt x="632" y="1552"/>
                    <a:pt x="566" y="1552"/>
                  </a:cubicBezTo>
                  <a:lnTo>
                    <a:pt x="240" y="1552"/>
                  </a:lnTo>
                  <a:lnTo>
                    <a:pt x="240" y="604"/>
                  </a:lnTo>
                  <a:cubicBezTo>
                    <a:pt x="240" y="403"/>
                    <a:pt x="403" y="240"/>
                    <a:pt x="604" y="240"/>
                  </a:cubicBezTo>
                  <a:cubicBezTo>
                    <a:pt x="805" y="240"/>
                    <a:pt x="968" y="403"/>
                    <a:pt x="968" y="604"/>
                  </a:cubicBezTo>
                  <a:lnTo>
                    <a:pt x="968" y="4179"/>
                  </a:lnTo>
                  <a:cubicBezTo>
                    <a:pt x="968" y="4565"/>
                    <a:pt x="1282" y="4879"/>
                    <a:pt x="1668" y="4879"/>
                  </a:cubicBezTo>
                  <a:lnTo>
                    <a:pt x="3904" y="4879"/>
                  </a:lnTo>
                  <a:cubicBezTo>
                    <a:pt x="3970" y="4879"/>
                    <a:pt x="4024" y="4825"/>
                    <a:pt x="4024" y="4759"/>
                  </a:cubicBezTo>
                  <a:cubicBezTo>
                    <a:pt x="4024" y="4693"/>
                    <a:pt x="3970" y="4639"/>
                    <a:pt x="3904" y="4639"/>
                  </a:cubicBezTo>
                  <a:lnTo>
                    <a:pt x="1668" y="4639"/>
                  </a:lnTo>
                  <a:cubicBezTo>
                    <a:pt x="1415" y="4639"/>
                    <a:pt x="1208" y="4433"/>
                    <a:pt x="1208" y="4179"/>
                  </a:cubicBezTo>
                  <a:lnTo>
                    <a:pt x="1208" y="604"/>
                  </a:lnTo>
                  <a:cubicBezTo>
                    <a:pt x="1208" y="468"/>
                    <a:pt x="1163" y="341"/>
                    <a:pt x="1086" y="240"/>
                  </a:cubicBezTo>
                  <a:lnTo>
                    <a:pt x="3988" y="240"/>
                  </a:lnTo>
                  <a:cubicBezTo>
                    <a:pt x="4241" y="240"/>
                    <a:pt x="4448" y="446"/>
                    <a:pt x="4448" y="700"/>
                  </a:cubicBezTo>
                  <a:close/>
                  <a:moveTo>
                    <a:pt x="4787" y="2000"/>
                  </a:moveTo>
                  <a:lnTo>
                    <a:pt x="4568" y="2000"/>
                  </a:lnTo>
                  <a:cubicBezTo>
                    <a:pt x="4501" y="2000"/>
                    <a:pt x="4448" y="2054"/>
                    <a:pt x="4448" y="2120"/>
                  </a:cubicBezTo>
                  <a:cubicBezTo>
                    <a:pt x="4448" y="2187"/>
                    <a:pt x="4501" y="2240"/>
                    <a:pt x="4568" y="2240"/>
                  </a:cubicBezTo>
                  <a:lnTo>
                    <a:pt x="4787" y="2240"/>
                  </a:lnTo>
                  <a:cubicBezTo>
                    <a:pt x="4842" y="2240"/>
                    <a:pt x="4887" y="2285"/>
                    <a:pt x="4887" y="2340"/>
                  </a:cubicBezTo>
                  <a:lnTo>
                    <a:pt x="4887" y="3718"/>
                  </a:lnTo>
                  <a:cubicBezTo>
                    <a:pt x="4887" y="3785"/>
                    <a:pt x="4941" y="3838"/>
                    <a:pt x="5007" y="3838"/>
                  </a:cubicBezTo>
                  <a:cubicBezTo>
                    <a:pt x="5073" y="3838"/>
                    <a:pt x="5127" y="3785"/>
                    <a:pt x="5127" y="3718"/>
                  </a:cubicBezTo>
                  <a:lnTo>
                    <a:pt x="5127" y="2340"/>
                  </a:lnTo>
                  <a:cubicBezTo>
                    <a:pt x="5127" y="2153"/>
                    <a:pt x="4975" y="2000"/>
                    <a:pt x="4787" y="2000"/>
                  </a:cubicBezTo>
                  <a:close/>
                  <a:moveTo>
                    <a:pt x="4568" y="5139"/>
                  </a:moveTo>
                  <a:cubicBezTo>
                    <a:pt x="4501" y="5139"/>
                    <a:pt x="4448" y="5193"/>
                    <a:pt x="4448" y="5259"/>
                  </a:cubicBezTo>
                  <a:lnTo>
                    <a:pt x="4448" y="5281"/>
                  </a:lnTo>
                  <a:cubicBezTo>
                    <a:pt x="4448" y="5347"/>
                    <a:pt x="4501" y="5401"/>
                    <a:pt x="4568" y="5401"/>
                  </a:cubicBezTo>
                  <a:cubicBezTo>
                    <a:pt x="4634" y="5401"/>
                    <a:pt x="4688" y="5347"/>
                    <a:pt x="4688" y="5281"/>
                  </a:cubicBezTo>
                  <a:lnTo>
                    <a:pt x="4688" y="5259"/>
                  </a:lnTo>
                  <a:cubicBezTo>
                    <a:pt x="4688" y="5193"/>
                    <a:pt x="4634" y="5139"/>
                    <a:pt x="4568" y="5139"/>
                  </a:cubicBezTo>
                  <a:close/>
                  <a:moveTo>
                    <a:pt x="4568" y="2439"/>
                  </a:moveTo>
                  <a:cubicBezTo>
                    <a:pt x="4501" y="2439"/>
                    <a:pt x="4448" y="2492"/>
                    <a:pt x="4448" y="2559"/>
                  </a:cubicBezTo>
                  <a:lnTo>
                    <a:pt x="4448" y="4854"/>
                  </a:lnTo>
                  <a:cubicBezTo>
                    <a:pt x="4448" y="4920"/>
                    <a:pt x="4501" y="4974"/>
                    <a:pt x="4568" y="4974"/>
                  </a:cubicBezTo>
                  <a:cubicBezTo>
                    <a:pt x="4634" y="4974"/>
                    <a:pt x="4688" y="4920"/>
                    <a:pt x="4688" y="4854"/>
                  </a:cubicBezTo>
                  <a:lnTo>
                    <a:pt x="4688" y="2559"/>
                  </a:lnTo>
                  <a:cubicBezTo>
                    <a:pt x="4688" y="2492"/>
                    <a:pt x="4634" y="2439"/>
                    <a:pt x="4568" y="2439"/>
                  </a:cubicBez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</p:spTree>
    <p:custDataLst>
      <p:tags r:id="rId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3956574" y="2810492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导入部分</a:t>
            </a:r>
          </a:p>
        </p:txBody>
      </p:sp>
      <p:sp>
        <p:nvSpPr>
          <p:cNvPr id="6" name="文本占位符 5"/>
          <p:cNvSpPr>
            <a:spLocks noGrp="1"/>
          </p:cNvSpPr>
          <p:nvPr>
            <p:ph type="body" idx="1"/>
          </p:nvPr>
        </p:nvSpPr>
        <p:spPr>
          <a:xfrm>
            <a:off x="3956574" y="3890371"/>
            <a:ext cx="5419185" cy="1015623"/>
          </a:xfrm>
        </p:spPr>
        <p:txBody>
          <a:bodyPr>
            <a:normAutofit/>
          </a:bodyPr>
          <a:lstStyle/>
          <a:p>
            <a:pPr lvl="0"/>
            <a:r>
              <a:rPr lang="zh-CN" altLang="en-US" sz="1800"/>
              <a:t>职业竞猜——你知道我是谁吗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2783563" y="3258167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Impact" panose="020b0806030902050204" pitchFamily="34" charset="0"/>
                <a:cs typeface="Arial" pitchFamily="34" charset="0"/>
              </a:rPr>
              <a:t>/01</a:t>
            </a:r>
            <a:endParaRPr lang="zh-CN" altLang="en-US" spc="100">
              <a:solidFill>
                <a:schemeClr val="accent1"/>
              </a:solidFill>
              <a:latin typeface="Impact" panose="020b0806030902050204" pitchFamily="34" charset="0"/>
              <a:cs typeface="Arial" pitchFamily="34" charset="0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82E5BA3E-0F3C-7B0F-10D0-B44B7F7206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3494" y="2246154"/>
            <a:ext cx="4443411" cy="44434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职业竞猜——你知道我是谁吗</a:t>
            </a:r>
          </a:p>
        </p:txBody>
      </p:sp>
      <p:sp>
        <p:nvSpPr>
          <p:cNvPr id="68" name="椭圆 67"/>
          <p:cNvSpPr/>
          <p:nvPr/>
        </p:nvSpPr>
        <p:spPr>
          <a:xfrm>
            <a:off x="2034540" y="1571783"/>
            <a:ext cx="4061460" cy="3714433"/>
          </a:xfrm>
          <a:prstGeom prst="ellipse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/>
        </p:nvSpPr>
        <p:spPr>
          <a:xfrm>
            <a:off x="8468995" y="2899410"/>
            <a:ext cx="522605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外卖骑手</a:t>
            </a: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/>
      <p:bldP spid="7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BC141F53-1513-C7C3-FEDC-722EA2FAD6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8262" y="142875"/>
            <a:ext cx="6858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职业竞猜——你知道我是谁吗</a:t>
            </a:r>
          </a:p>
        </p:txBody>
      </p:sp>
      <p:sp>
        <p:nvSpPr>
          <p:cNvPr id="68" name="椭圆 67"/>
          <p:cNvSpPr/>
          <p:nvPr/>
        </p:nvSpPr>
        <p:spPr>
          <a:xfrm>
            <a:off x="3476308" y="1171574"/>
            <a:ext cx="3386455" cy="3061335"/>
          </a:xfrm>
          <a:prstGeom prst="ellipse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/>
        </p:nvSpPr>
        <p:spPr>
          <a:xfrm>
            <a:off x="8468995" y="2899410"/>
            <a:ext cx="522605" cy="2306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互联网营销师</a:t>
            </a: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/>
      <p:bldP spid="7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A0A081A3-9E27-CB59-7183-7351B46225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5168" y="1066641"/>
            <a:ext cx="5534342" cy="55343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职业竞猜——你知道我是谁吗</a:t>
            </a:r>
          </a:p>
        </p:txBody>
      </p:sp>
      <p:sp>
        <p:nvSpPr>
          <p:cNvPr id="68" name="椭圆 67"/>
          <p:cNvSpPr/>
          <p:nvPr/>
        </p:nvSpPr>
        <p:spPr>
          <a:xfrm>
            <a:off x="3852545" y="2109470"/>
            <a:ext cx="3656965" cy="3448685"/>
          </a:xfrm>
          <a:prstGeom prst="ellipse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/>
        </p:nvSpPr>
        <p:spPr>
          <a:xfrm>
            <a:off x="8691880" y="3429000"/>
            <a:ext cx="522605" cy="118681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育婴员</a:t>
            </a: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/>
      <p:bldP spid="7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B1F7C562-8F16-A9A5-8048-6588CBE1F2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7515" y="1579721"/>
            <a:ext cx="3141314" cy="488537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职业竞猜——你知道我是谁吗</a:t>
            </a:r>
          </a:p>
        </p:txBody>
      </p:sp>
      <p:sp>
        <p:nvSpPr>
          <p:cNvPr id="68" name="椭圆 67"/>
          <p:cNvSpPr/>
          <p:nvPr/>
        </p:nvSpPr>
        <p:spPr>
          <a:xfrm>
            <a:off x="3078176" y="2504598"/>
            <a:ext cx="3141315" cy="3960495"/>
          </a:xfrm>
          <a:prstGeom prst="ellipse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/>
        </p:nvSpPr>
        <p:spPr>
          <a:xfrm>
            <a:off x="8691880" y="3429000"/>
            <a:ext cx="522605" cy="118681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建筑师</a:t>
            </a: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/>
      <p:bldP spid="7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D7E21183-6F73-C04A-B1C8-356805D232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7743" y="1574165"/>
            <a:ext cx="4895850" cy="48958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职业竞猜——你知道我是谁吗</a:t>
            </a:r>
          </a:p>
        </p:txBody>
      </p:sp>
      <p:sp>
        <p:nvSpPr>
          <p:cNvPr id="68" name="椭圆 67"/>
          <p:cNvSpPr/>
          <p:nvPr/>
        </p:nvSpPr>
        <p:spPr>
          <a:xfrm>
            <a:off x="2105977" y="1574165"/>
            <a:ext cx="2877502" cy="3620770"/>
          </a:xfrm>
          <a:prstGeom prst="ellipse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/>
        </p:nvSpPr>
        <p:spPr>
          <a:xfrm>
            <a:off x="8691880" y="2835275"/>
            <a:ext cx="522605" cy="118681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职业游戏玩家</a:t>
            </a: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/>
      <p:bldP spid="7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3E98A7FD-A76A-9DFD-F9FC-A7413FD210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4162" y="1929765"/>
            <a:ext cx="4286250" cy="42862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职业竞猜——你知道我是谁吗</a:t>
            </a:r>
          </a:p>
        </p:txBody>
      </p:sp>
      <p:sp>
        <p:nvSpPr>
          <p:cNvPr id="68" name="椭圆 67"/>
          <p:cNvSpPr/>
          <p:nvPr/>
        </p:nvSpPr>
        <p:spPr>
          <a:xfrm>
            <a:off x="3952080" y="1929765"/>
            <a:ext cx="4286250" cy="4529773"/>
          </a:xfrm>
          <a:prstGeom prst="ellipse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/>
        </p:nvSpPr>
        <p:spPr>
          <a:xfrm>
            <a:off x="8691880" y="2835275"/>
            <a:ext cx="522605" cy="118681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altLang="zh-CN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自律监督员</a:t>
            </a:r>
            <a:endParaRPr lang="zh-CN" altLang="en-US" sz="24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/>
      <p:bldP spid="7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C54BFCC2-3E61-5CA5-F086-579C5A9CE2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3095" y="1877060"/>
            <a:ext cx="4895850" cy="489585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职业竞猜——你知道我是谁吗</a:t>
            </a:r>
          </a:p>
        </p:txBody>
      </p:sp>
      <p:sp>
        <p:nvSpPr>
          <p:cNvPr id="70" name="文本框 69"/>
          <p:cNvSpPr txBox="1"/>
          <p:nvPr/>
        </p:nvSpPr>
        <p:spPr>
          <a:xfrm>
            <a:off x="8691880" y="2835275"/>
            <a:ext cx="522605" cy="118681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altLang="zh-CN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物品收纳师</a:t>
            </a:r>
            <a:endParaRPr lang="zh-CN" altLang="en-US" sz="2400" b="1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9" name="椭圆 68"/>
          <p:cNvSpPr/>
          <p:nvPr/>
        </p:nvSpPr>
        <p:spPr>
          <a:xfrm>
            <a:off x="1903095" y="2100263"/>
            <a:ext cx="3397568" cy="4071937"/>
          </a:xfrm>
          <a:prstGeom prst="ellipse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/>
      <p:bldP spid="6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B01DA441-3FDE-AD36-DBC1-EBE75E1EC5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3152" y="1757521"/>
            <a:ext cx="4529137" cy="452913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职业竞猜——你知道我是谁吗</a:t>
            </a:r>
          </a:p>
        </p:txBody>
      </p:sp>
      <p:sp>
        <p:nvSpPr>
          <p:cNvPr id="70" name="文本框 69"/>
          <p:cNvSpPr txBox="1"/>
          <p:nvPr/>
        </p:nvSpPr>
        <p:spPr>
          <a:xfrm>
            <a:off x="8691880" y="2835275"/>
            <a:ext cx="522605" cy="118681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2400" b="1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代驾</a:t>
            </a:r>
          </a:p>
        </p:txBody>
      </p:sp>
      <p:sp>
        <p:nvSpPr>
          <p:cNvPr id="69" name="椭圆 68"/>
          <p:cNvSpPr/>
          <p:nvPr/>
        </p:nvSpPr>
        <p:spPr>
          <a:xfrm>
            <a:off x="3026410" y="1492249"/>
            <a:ext cx="2588578" cy="3408363"/>
          </a:xfrm>
          <a:prstGeom prst="ellipse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/>
      <p:bldP spid="6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https://d.book118.com/505324222104011124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SLIDE.THEME" val="https://www.islide.cc;"/>
</p:tagLst>
</file>

<file path=ppt/tags/tag2.xml><?xml version="1.0" encoding="utf-8"?>
<p:tagLst xmlns:p="http://schemas.openxmlformats.org/presentationml/2006/main">
  <p:tag name="ISLIDE.THEME" val="https://www.islide.cc;"/>
</p:tagLst>
</file>

<file path=ppt/tags/tag3.xml><?xml version="1.0" encoding="utf-8"?>
<p:tagLst xmlns:p="http://schemas.openxmlformats.org/presentationml/2006/main">
  <p:tag name="ISLIDE.THEME" val="https://www.islide.cc;"/>
</p:tagLst>
</file>

<file path=ppt/tags/tag4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"/>
</p:tagLst>
</file>

<file path=ppt/tags/tag5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"/>
</p:tagLst>
</file>

<file path=ppt/tags/tag6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"/>
</p:tagLst>
</file>

<file path=ppt/tags/tag7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"/>
</p:tagLst>
</file>

<file path=ppt/tags/tag8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"/>
</p:tagLst>
</file>

<file path=ppt/tags/tag9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"/>
</p:tagLst>
</file>

<file path=ppt/tags/tag10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"/>
</p:tagLst>
</file>

<file path=ppt/tags/tag11.xml><?xml version="1.0" encoding="utf-8"?>
<p:tagLst xmlns:p="http://schemas.openxmlformats.org/presentationml/2006/main">
  <p:tag name="ISLIDE.PICTURE" val="#VCG41482783107;#705090;"/>
  <p:tag name="ISLIDE.THEME" val="https://www.islide.cc;"/>
  <p:tag name="ISLIDE.VECTOR" val="#895089;"/>
</p:tagLst>
</file>

<file path=ppt/tags/tag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房利美">
      <a:dk1>
        <a:srgbClr val="000000"/>
      </a:dk1>
      <a:lt1>
        <a:srgbClr val="FFFFFF"/>
      </a:lt1>
      <a:dk2>
        <a:srgbClr val="768394"/>
      </a:dk2>
      <a:lt2>
        <a:srgbClr val="F0F0F0"/>
      </a:lt2>
      <a:accent1>
        <a:srgbClr val="FF7498"/>
      </a:accent1>
      <a:accent2>
        <a:srgbClr val="FF828D"/>
      </a:accent2>
      <a:accent3>
        <a:srgbClr val="C874A4"/>
      </a:accent3>
      <a:accent4>
        <a:srgbClr val="F6C879"/>
      </a:accent4>
      <a:accent5>
        <a:srgbClr val="ECA8B8"/>
      </a:accent5>
      <a:accent6>
        <a:srgbClr val="463A52"/>
      </a:accent6>
      <a:hlink>
        <a:srgbClr val="4276AA"/>
      </a:hlink>
      <a:folHlink>
        <a:srgbClr val="BFBFBF"/>
      </a:folHlink>
    </a:clrScheme>
    <a:fontScheme name="Temp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FF7498"/>
    </a:accent1>
    <a:accent2>
      <a:srgbClr val="FF828D"/>
    </a:accent2>
    <a:accent3>
      <a:srgbClr val="C874A4"/>
    </a:accent3>
    <a:accent4>
      <a:srgbClr val="F6C879"/>
    </a:accent4>
    <a:accent5>
      <a:srgbClr val="ECA8B8"/>
    </a:accent5>
    <a:accent6>
      <a:srgbClr val="463A52"/>
    </a:accent6>
    <a:hlink>
      <a:srgbClr val="4276AA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FF7498"/>
    </a:accent1>
    <a:accent2>
      <a:srgbClr val="FF828D"/>
    </a:accent2>
    <a:accent3>
      <a:srgbClr val="C874A4"/>
    </a:accent3>
    <a:accent4>
      <a:srgbClr val="F6C879"/>
    </a:accent4>
    <a:accent5>
      <a:srgbClr val="ECA8B8"/>
    </a:accent5>
    <a:accent6>
      <a:srgbClr val="463A52"/>
    </a:accent6>
    <a:hlink>
      <a:srgbClr val="4276AA"/>
    </a:hlink>
    <a:folHlink>
      <a:srgbClr val="BFBFBF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FF7498"/>
    </a:accent1>
    <a:accent2>
      <a:srgbClr val="FF828D"/>
    </a:accent2>
    <a:accent3>
      <a:srgbClr val="C874A4"/>
    </a:accent3>
    <a:accent4>
      <a:srgbClr val="F6C879"/>
    </a:accent4>
    <a:accent5>
      <a:srgbClr val="ECA8B8"/>
    </a:accent5>
    <a:accent6>
      <a:srgbClr val="463A52"/>
    </a:accent6>
    <a:hlink>
      <a:srgbClr val="4276AA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黑体</vt:lpstr>
      <vt:lpstr>Impact</vt:lpstr>
      <vt:lpstr>Calibri Light</vt:lpstr>
      <vt:lpstr>楷体</vt:lpstr>
      <vt:lpstr>Office Theme</vt:lpstr>
      <vt:lpstr>我的未来</vt:lpstr>
      <vt:lpstr>PowerPoint Presentation</vt:lpstr>
      <vt:lpstr>导入部分</vt:lpstr>
      <vt:lpstr>职业竞猜——你知道我是谁吗</vt:lpstr>
      <vt:lpstr>职业竞猜——你知道我是谁吗</vt:lpstr>
      <vt:lpstr>职业竞猜——你知道我是谁吗</vt:lpstr>
      <vt:lpstr>职业竞猜——你知道我是谁吗</vt:lpstr>
      <vt:lpstr>职业竞猜——你知道我是谁吗</vt:lpstr>
      <vt:lpstr>职业竞猜——你知道我是谁吗</vt:lpstr>
      <vt:lpstr>职业竞猜——你知道我是谁吗</vt:lpstr>
      <vt:lpstr>职业竞猜——你知道我是谁吗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2024-09-28T11:55:25.810</cp:lastPrinted>
  <dcterms:created xsi:type="dcterms:W3CDTF">2024-09-28T03:55:25Z</dcterms:created>
  <dcterms:modified xsi:type="dcterms:W3CDTF">2024-09-28T03:55:27Z</dcterms:modified>
</cp:coreProperties>
</file>