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9C7DE-45A2-477C-9FB8-63939A9A7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C0701-02F6-4DF7-A346-6A18EEAEA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E35E1-9450-4EC4-B715-F35FECE0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FA0BD-6094-4B53-BA06-04BE990B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259A28-01B8-4D8D-89C6-064863870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8C3B3A-98FA-4F28-8348-DAA5B120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575A6F-1199-4484-A6FB-30AE6B5D7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2CE33-A55E-4C39-AF57-7F01379D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FF804-5581-4DAF-AF57-B186DC7BE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D3DE1-137F-46FC-B5E0-1BEA513DD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9E98C-E1C7-4294-BD41-21F1549BB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24342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教育培训行业的转型与升级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教育培训行业现状分析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转型与升级的必要性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转型与升级的主要方向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转型与升级的策略与措施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转型与升级的实践与案例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教育培训行业现状分析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202" b="3320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52" b="1695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教育培训市场参与者众多，竞争激烈，品牌和教学质量成为竞争的关键。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政策监管加强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政府对教育培训行业的监管力度不断加强，对合规性和办学质量的要求越来越高。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随着互联网、人工智能等技术的发展，教育培训行业正经历着数字化、智能化的变革。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753" b="1175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随着消费者需求的多样化，个性化教育成为行业发展的趋势，满足不同学生的个性化需求。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在线教育崛起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互联网技术的发展推动了在线教育的快速发展，突破了地域和时间的限制，为学员提供了更加便捷的学习方式。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教育培训行业与其他行业的跨界融合成为创新发展的重要方向，例如与科技、文化、娱乐等领域结合，创造出更多元化的教育产品和服务。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教育培训机构的教学质量差异较大，如何提高教学质量和保证教学效果成为行业面临的重要挑战。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教学质量参差不齐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学员满意度不高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随着教育培训市场的不断扩大，师资力量短缺成为制约行业发展的重要因素。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在激烈的市场竞争中，如何提高学员满意度和学习体验，是教育培训机构亟待解决的问题。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转型与升级的必要性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随着社会的发展和技术的进步，教育培训市场的需求呈现多样化趋势，包括职业技能培训、语言培训、兴趣爱好培训等，要求培训机构提供更加丰富和个性化的课程。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灵活的学习方式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现代人生活节奏加快，学习时间有限，因此需要培训机构提供更加灵活的学习方式，如在线课程、碎片化学习等，以满足不同学员的需求。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高效的学习效果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学员对于学习效果的关注度越来越高，要求培训机构提供更加高效的学习方式，如个性化教学、互动式教学等，以提高学员的学习效果和学习体验。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每个学员的学习需求和学习特点不同，培训机构应提供个性化的教学服务，根据学员的需求和特点制定个性化的教学计划和教学方法。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专业化师资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教育培训的核心是教师，提高教师的专业素养和教育水平是提高教育质量的关键。培训机构应注重教师的选拔和培养，建立专业化的师资队伍。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完善课程设置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培训机构应不断完善课程设置，根据市场需求和学员反馈不断优化课程内容和教学方式，以提高教育质量。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提高教育质量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合理利用师资资源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教育培训行业的师资资源有限，培训机构应合理利用师资资源，避免浪费和过度使用，同时注重教师的培养和激励。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优化设施资源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培训机构应优化设施资源配置，合理规划教学场地、教学设备等资源，提高资源利用效率。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通过共享资源的方式，可以降低教育培训机构的运营成本，提高资源利用效率。例如，在线课程可以实现教学资源共享，不同机构可以通过合作实现资源共享。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转型与升级的主要方向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随着互联网技术的发展，在线教育已成为教育培训行业转型的重要方向。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突破了时间和空间的限制，使得学习更加灵活和便捷。学生可以根据自己的时间安排和进度进行学习，提高了学习效率。同时，在线教育也为学生提供了丰富的教育资源和多样化的学习方式，如视频教程、在线直播、互动讨论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个性化教育是针对不同学生的需求和特点，提供定制化的教育服务。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注重学生的个性发展，通过科学评估学生的学习能力、兴趣爱好和职业规划，制定个性化的学习计划和课程设置。个性化教育还采用先进的教育技术手段，如大数据分析、人工智能等，为学生提供精准的学习指导和资源推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社区教育是以社区为依托，整合各类教育资源，为社区居民提供多样化的教育服务。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旨在提高社区居民的文化素质和生活质量，促进社区的和谐发展。社区教育的内容涵盖了职业技能培训、文化传承、家庭教育等多个领域，通过开展讲座、培训班、实践活动等形式，满足社区居民多样化的学习需求。同时，社区教育还促进了学校与社区之间的互动与合作，实现了教育资源的共享和优化配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https://d.book118.com/505324342213011100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2024-09-08T12:41:53.746</cp:lastPrinted>
  <dcterms:created xsi:type="dcterms:W3CDTF">2024-09-08T04:41:53Z</dcterms:created>
  <dcterms:modified xsi:type="dcterms:W3CDTF">2024-09-08T04:41:55Z</dcterms:modified>
</cp:coreProperties>
</file>