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3C2A3-9ECA-44E8-97BE-90BDBF293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9050B-13EC-4C5A-B73F-5763A7EBE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32905-40A9-4BF1-8864-4649F3CA2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D9287-5447-4AD8-A5BC-9EA3B008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B4536E-42DB-434B-9061-5D8ED079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0E44B9-5A10-42AF-9C13-A0A474939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B5D2E-DE04-40E2-A791-EFFA0EFC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48909-E3CA-49F7-9DD6-D03F24EA8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DACAFF-D0B0-4AF4-9643-FC9C5AF21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EC7F6-A390-4E5B-834C-3EF73F389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3C7E6-1D75-499B-98A7-2BE4726A3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30211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网络游戏行业年终述职报告总结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市场拓展与合作机会挖掘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随着互联网的普及和移动设备的广泛应用，网络游戏行业规模不断扩大，用户数量逐年增长。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社交属性突出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网络游戏类型日益丰富，包括角色扮演、射击、策略、竞技等多种类型，满足不同玩家的需求。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网络游戏具有强社交属性，玩家之间可以互动、交流、组队，形成游戏社区和社交网络。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网络游戏行业现状及特点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网络游戏市场规模庞大，全球范围内的市场规模已经超过数千亿美元。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市场规模巨大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随着游戏品质和用户体验的不断提升，网络游戏市场增长率一直保持在较高水平。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增长率保持高位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亚洲、非洲等新兴市场逐渐成为网络游戏行业的重要增长点，未来潜力巨大。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新兴市场潜力巨大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竞争格局激烈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网络游戏行业竞争激烈，国内外众多游戏公司争夺市场份额。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主要参与者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腾讯、网易、盛大等是国内网络游戏行业的主要参与者，国际知名游戏公司如EA、暴雪等也在中国市场占据一定份额。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创新与差异化竞争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为了在竞争中脱颖而出，游戏公司不断推出创新性的游戏玩法和设计，打造差异化竞争优势。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政府对网络游戏行业的监管力度不断加强，包括游戏内容审核、版号申请、未成年人保护等方面的政策。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政策监管加强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政策法规的变动给游戏公司带来一定的挑战，需要不断适应和调整。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法规变动带来挑战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在政策法规的影响下，游戏公司需要加强合规经营意识，确保游戏内容健康、积极向上，符合社会主义核心价值观。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合规经营成为关键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公司经营情况回顾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业务拓展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公司在国内外市场均取得了显著进展，新游戏上线数量和质量均达到预期，进一步扩大了市场份额。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营收与利润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在过去一年中，公司整体营收稳步增长，实现了预期目标。净利润也有所提升，表明公司盈利能力持续增强。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公司重视人才培养和引进，加强了团队建设，提高了整体研发实力和运营效率。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公司整体经营情况概述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新产品推出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成功推出了多款新游戏，涵盖了不同类型和题材，满足了不同玩家的需求，取得了良好的市场反响。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自主知识产权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公司注重自主知识产权的保护和积累，申请了多项专利和软件著作权，提升了核心竞争力。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研发投入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公司加大了对产品研发的投入力度，引进先进技术和人才，推动创新能力的提升。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产品研发与创新能力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通过线上线下多渠道进行品牌推广，提高了公司知名度和品牌影响力。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51" r="1455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举办了多场精彩的线上线下营销活动，吸引了大量玩家参与，提升了游戏的活跃度和留存率。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与多家知名平台和渠道建立了紧密的合作关系，实现了资源共享和互利共赢。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市场营销策略及成果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完善了客户服务体系，提供了全天候、多渠道的客户服务支持，提高了客户满意度。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加强了玩家社区建设，为玩家提供了交流互动的平台，增强了玩家对游戏的归属感和忠诚度。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玩家社区建设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运用大数据技术对玩家行为进行深入分析，为产品研发和运营提供了有力支持，不断优化游戏体验。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在过去的一年中，我们成功组建了一支高素质、专业化的网络游戏开发团队，涵盖了游戏策划、程序开发、美术设计、市场营销等关键岗位。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根据项目需求和团队成员特长，我们进行了多次团队优化和调整，提高了团队协作效率和项目执行力。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团队组建及优化调整情况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优化调整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我们制定了完善的员工培训计划，定期组织内部培训、外部专家讲座、在线课程学习等活动，提高了员工的专业技能和综合素质。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通过设立明确的晋升通道和薪酬体系，实施绩效考核和奖金制度，激发了员工的积极性和创造力。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我们积极倡导创新、协作、责任和卓越的企业文化，通过组织各类团队活动和文化建设项目，增强了团队凝聚力和向心力。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企业文化塑造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通过公司内部网站、社交媒体等渠道，积极传播企业文化和核心价值观，提高了公司的品牌知名度和美誉度。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企业文化塑造与传播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https://d.book118.com/505330211013011040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2024-08-30T22:50:28.894</cp:lastPrinted>
  <dcterms:created xsi:type="dcterms:W3CDTF">2024-08-30T14:50:28Z</dcterms:created>
  <dcterms:modified xsi:type="dcterms:W3CDTF">2024-08-30T14:50:31Z</dcterms:modified>
</cp:coreProperties>
</file>