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80F78-3461-448E-A6D7-39090E11C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084DE-783B-428D-9A04-8291203D0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69EA0-B443-4914-B27A-AD971E474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3E6FA-771B-483B-9C52-C2BBD17FC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BEF6A0-02D7-4F7C-9EC2-2879EAF23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27F70C-8017-4478-AF55-9B33961FF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2EF7D8-098E-4CD2-BC34-6C54E9114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AFF21-FB04-44BE-ABB8-BC8F4DC3B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83E0F-1C94-4A49-B5BA-77D90C419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3BA74-2ECC-47C2-ACC0-E0BB4B2B4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60726-A413-4F88-BF85-1DEF205DD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30224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碳纳米管器件模型与优化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碳纳米管器件简介
 器件模型基础理论
 碳纳米管器件模型
 模型参数提取方法
 器件性能优化策略
 实验结果与模型验证
 模型优化与应用前景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碳纳米管器件简介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碳纳米管器件模型与优化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碳纳米管器件简介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碳纳米管器件的基本结构与性质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1.碳纳米管器件是由单层或多层石墨烯片卷曲而成的纳米级管状结构。</a:t>
            </a:r>
          </a:p>
          <a:p>
            <a:r>
              <a:t>2.由于其独特的结构，碳纳米管具有优异的电学、力学和化学性质。</a:t>
            </a:r>
          </a:p>
          <a:p>
            <a:r>
              <a:t>3.碳纳米管器件的性质与其结构、直径、手性等因素密切相关。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碳纳米管器件的制备与加工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1.碳纳米管可以通过多种方法制备，如化学气相沉积、电弧放电等。</a:t>
            </a:r>
          </a:p>
          <a:p>
            <a:r>
              <a:t>2.制备过程中需要控制生长条件，以保证碳纳米管的质量和产量。</a:t>
            </a:r>
          </a:p>
          <a:p>
            <a:r>
              <a:t>3.加工技术包括分散、排列、功能化等步骤，以实现碳纳米管器件的应用。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碳纳米管器件简介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碳纳米管器件在电子领域的应用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1.碳纳米管具有优异的电学性能，可用于制造场效应晶体管、存储器等电子器件。</a:t>
            </a:r>
          </a:p>
          <a:p>
            <a:r>
              <a:t>2.碳纳米管的高载流子迁移率和高电流密度使其成为理想的电极材料。</a:t>
            </a:r>
          </a:p>
          <a:p>
            <a:r>
              <a:t>3.碳纳米管器件的制备工艺与现有半导体工艺兼容，有望在未来电子领域得到广泛应用。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碳纳米管器件在能源领域的应用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1.碳纳米管因其独特的结构和性质，可用于制造太阳能电池、燃料电池等能源器件。</a:t>
            </a:r>
          </a:p>
          <a:p>
            <a:r>
              <a:t>2.碳纳米管的表面积大，可用于储存氢气等能源物质。</a:t>
            </a:r>
          </a:p>
          <a:p>
            <a:r>
              <a:t>3.碳纳米管器件的优化和提高效率是未来能源领域的研究重点之一。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碳纳米管器件简介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碳纳米管器件的生物医学应用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1.碳纳米管的生物相容性好，可用于药物输送、生物探测等生物医学应用。</a:t>
            </a:r>
          </a:p>
          <a:p>
            <a:r>
              <a:t>2.碳纳米管的表面可功能化，可用于与生物分子结合，实现生物传感器的制备。</a:t>
            </a:r>
          </a:p>
          <a:p>
            <a:r>
              <a:t>3.碳纳米管器件在生物医学领域的应用前景广阔，但需要进一步研究和优化。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碳纳米管器件的模型与优化技术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1.建立准确的碳纳米管器件模型是研究其性质和应用的基础。</a:t>
            </a:r>
          </a:p>
          <a:p>
            <a:r>
              <a:t>2.常用模型包括紧束缚模型、密度泛函理论模型等。</a:t>
            </a:r>
          </a:p>
          <a:p>
            <a:r>
              <a:t>3.优化技术包括结构设计、掺杂、功能化等手段，以提高碳纳米管器件的性能和稳定性。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器件模型基础理论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碳纳米管器件模型与优化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器件模型基础理论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器件模型概述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1.器件模型是描述碳纳米管器件电学性能的基础工具。</a:t>
            </a:r>
          </a:p>
          <a:p>
            <a:r>
              <a:t>2.器件模型需要考虑器件的几何结构、材料属性以及电学边界条件。</a:t>
            </a:r>
          </a:p>
          <a:p>
            <a:r>
              <a:t>3.常用的器件模型包括：电阻模型、电容模型、传输线模型等。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电阻模型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1.电阻模型描述了碳纳米管器件的电阻随长度、直径和掺杂浓度的变化关系。</a:t>
            </a:r>
          </a:p>
          <a:p>
            <a:r>
              <a:t>2.碳纳米管具有极高的载流子迁移率，使得其电阻具有较低的阻值。</a:t>
            </a:r>
          </a:p>
          <a:p>
            <a:r>
              <a:t>3.通过合理设计器件结构，可以进一步优化碳纳米管器件的电阻性能。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器件模型基础理论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电容模型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1.电容模型描述了碳纳米管器件的电容与其结构之间的关系。</a:t>
            </a:r>
          </a:p>
          <a:p>
            <a:r>
              <a:t>2.碳纳米管的电容受其直径、长度以及周围介质的影响。</a:t>
            </a:r>
          </a:p>
          <a:p>
            <a:r>
              <a:t>3.通过改变碳纳米管的结构和环境，可以优化其电容性能。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传输线模型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1.传输线模型用于描述碳纳米管器件中的信号传输特性。</a:t>
            </a:r>
          </a:p>
          <a:p>
            <a:r>
              <a:t>2.碳纳米管具有优异的传输性能，可用于制造高速传输线。</a:t>
            </a:r>
          </a:p>
          <a:p>
            <a:r>
              <a:t>3.通过改进器件结构和材料，可以提高碳纳米管传输线的传输速度和稳定性。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器件模型基础理论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器件模型的数值计算方法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1.常用的数值计算方法包括有限元法、有限差分法等。</a:t>
            </a:r>
          </a:p>
          <a:p>
            <a:r>
              <a:t>2.这些方法可以求解复杂的器件模型方程，得到精确的数值解。</a:t>
            </a:r>
          </a:p>
          <a:p>
            <a:r>
              <a:t>3.通过数值计算，可以优化设计碳纳米管器件的性能。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器件模型的未来发展趋势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1.随着碳纳米管制备技术的不断提高，器件模型将更加注重实际应用的需求。</a:t>
            </a:r>
          </a:p>
          <a:p>
            <a:r>
              <a:t>2.多物理场耦合的器件模型将成为研究热点，以更全面地描述碳纳米管器件的性能。</a:t>
            </a:r>
          </a:p>
          <a:p>
            <a:r>
              <a:t>3.人工智能和机器学习在器件模型优化中将发挥重要作用，提高设计效率和准确性。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碳纳米管器件模型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碳纳米管器件模型与优化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碳纳米管器件模型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碳纳米管器件模型概述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1.碳纳米管器件模型是研究碳纳米管器件性能和优化的基础。</a:t>
            </a:r>
          </a:p>
          <a:p>
            <a:r>
              <a:t>2.碳纳米管器件具有优异的电学和机械性能，成为纳米电子器件领域的研究热点。</a:t>
            </a:r>
          </a:p>
          <a:p>
            <a:r>
              <a:t>碳纳米管器件模型是研究碳纳米管器件工作原理和性能的重要工具。通过对碳纳米管器件模型的研究，可以更加深入地了解碳纳米管器件的性能和优化方向，为其在纳米电子器件领域的应用提供更加坚实的理论基础。同时，碳纳米管器件具有优异的电学和机械性能，成为纳米电子器件领域的研究热点，因此，对碳纳米管器件模型的研究也具有重要的现实意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碳纳米管器件模型的分类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1.碳纳米管器件模型可分为解析模型和数值模型两类。</a:t>
            </a:r>
          </a:p>
          <a:p>
            <a:r>
              <a:t>2.解析模型具有计算简单、直观性强的优点，但适用范围有限。</a:t>
            </a:r>
          </a:p>
          <a:p>
            <a:r>
              <a:t>3.数值模型适用范围广，精度高，但需要大量的计算资源。</a:t>
            </a:r>
          </a:p>
          <a:p>
            <a:r>
              <a:t>碳纳米管器件模型可分为解析模型和数值模型两类。解析模型是通过解析方法求解器件的性能参数，具有计算简单、直观性强的优点，但适用范围有限，只能用于简单结构的器件。数值模型则是通过数值计算方法来求解器件的性能参数，适用范围广，精度高，但需要大量的计算资源。在实际应用中，应根据具体需求和计算资源情况选择合适的模型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碳纳米管器件模型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碳纳米管器件模型的建模方法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1.常用的建模方法有紧束缚模型、非平衡格林函数方法等。</a:t>
            </a:r>
          </a:p>
          <a:p>
            <a:r>
              <a:t>2.紧束缚模型适用于描述碳纳米管的电子结构，而非平衡格林函数方法适用于描述器件的输运性质。</a:t>
            </a:r>
          </a:p>
          <a:p>
            <a:r>
              <a:t>在碳纳米管器件模型的建模方法中，常用的有紧束缚模型和非平衡格林函数方法等。紧束缚模型适用于描述碳纳米管的电子结构，可以较为准确地预测碳纳米管的能带结构和电子输运性质。而非平衡格林函数方法则适用于描述器件的输运性质，可以较为准确地计算器件的电流-电压特性等输运性质。在实际应用中，应根据具体需求和计算资源情况选择合适的建模方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模型参数提取方法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碳纳米管器件模型与优化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模型参数提取方法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1.模型参数提取是实现碳纳米管器件性能优化的关键步骤，通过对器件性能的精准模拟，能够为实验设计提供理论支撑。</a:t>
            </a:r>
          </a:p>
          <a:p>
            <a:r>
              <a:t>2.参数提取方法需要综合考虑计算精度和计算效率，确保提取过程的可行性和有效性。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基于实验的参数提取方法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1.基于实验的参数提取方法通过拟合实验数据与模拟结果，获取模型参数。</a:t>
            </a:r>
          </a:p>
          <a:p>
            <a:r>
              <a:t>2.这种方法准确度高，但需要大量的实验数据和精密的实验设备，成本较高。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模型参数提取方法概述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模型参数提取方法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基于数值模拟的参数提取方法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1.基于数值模拟的参数提取方法通过数学模型和计算软件，模拟碳纳米管器件的性能，提取模型参数。</a:t>
            </a:r>
          </a:p>
          <a:p>
            <a:r>
              <a:t>2.这种方法灵活度高，能够针对不同器件结构和工况进行参数提取，但需要对数学模型和计算软件有一定的掌握。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机器学习方法在参数提取中的应用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1.机器学习方法能够通过对大量数据的训练和学习，提高参数提取的精度和效率。</a:t>
            </a:r>
          </a:p>
          <a:p>
            <a:r>
              <a:t>2.机器学习方法需要根据具体应用场景进行选择和优化，确保其在参数提取中的适用性。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https://d.book118.com/505330224202011042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碳纳米管器件简介</vt:lpstr>
      <vt:lpstr> 碳纳米管器件简介</vt:lpstr>
      <vt:lpstr> 碳纳米管器件简介</vt:lpstr>
      <vt:lpstr> 碳纳米管器件简介</vt:lpstr>
      <vt:lpstr> 器件模型基础理论</vt:lpstr>
      <vt:lpstr> 器件模型基础理论</vt:lpstr>
      <vt:lpstr> 器件模型基础理论</vt:lpstr>
      <vt:lpstr> 器件模型基础理论</vt:lpstr>
      <vt:lpstr> 碳纳米管器件模型</vt:lpstr>
      <vt:lpstr> 碳纳米管器件模型</vt:lpstr>
      <vt:lpstr> 碳纳米管器件模型</vt:lpstr>
      <vt:lpstr> 模型参数提取方法</vt:lpstr>
      <vt:lpstr> 模型参数提取方法</vt:lpstr>
      <vt:lpstr> 模型参数提取方法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2024-09-03T20:11:13.687</cp:lastPrinted>
  <dcterms:created xsi:type="dcterms:W3CDTF">2024-09-03T12:11:13Z</dcterms:created>
  <dcterms:modified xsi:type="dcterms:W3CDTF">2024-09-03T12:11:15Z</dcterms:modified>
</cp:coreProperties>
</file>