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C4F5-E51F-4274-B170-F6CA4A81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13CA1-5DE1-4FD3-AAFC-CDB389F87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2B418-9169-4414-867D-D2E857D8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59094-FB62-4E48-A9D6-8E963F3B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9AD21-E21A-4D24-9839-D1A2A6E0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935C2-DEE7-4361-B919-EC41E32C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8AA0C-D531-44E2-BFB2-4ABDD9D4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8B5DC-9905-4AC8-829F-AC5E4BA8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201BE-B3B1-467B-A3AB-C18DC3350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1332D-E4C8-4A90-BF27-4E46CF359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BC72-FC6B-4304-87C5-193E5AD23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03333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工程设计审查咨询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工程设计审查概述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工程设计审查标准与规范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工程设计审查内容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工程设计审查方法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工程设计审查案例分析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工程设计审查概述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工程设计审查是指对工程设计的全面评估，包括设计方案、技术可行性、经济性、环境影响等方面。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确保工程设计符合规范、标准和质量要求，提高工程的安全性、经济性和可持续性。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综合审查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反馈与修改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对设计方案进行初步评估，确定是否符合基本要求和规范。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对整个设计方案进行综合评估，确保各方面要求得到满足。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对设计方案的技术细节、材料选择、施工方法等进行深入评估。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根据审查结果，提供反馈意见和建议，协助设计单位进行必要的修改。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通过审查可以发现潜在的安全隐患，降低工程风险。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提高工程安全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审查有助于避免设计不合理导致的成本增加，控制工程预算。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通过审查确保设计方案符合规范和质量要求，提高工程质量。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保证质量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审查过程中关注环境影响和资源利用，促进可持续发展。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工程设计审查标准与规范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91" r="1709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《工程建设标准强制性条文》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《建设工程质量管理条例》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《建筑法》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道路、桥梁、隧道等方面的标准。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交通行业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环保行业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环境评价、环保设施等方面的标准。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建筑结构、建筑设备、建筑材料等方面的标准。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水库、水电站、堤防等方面的标准。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针对企业特有的工艺、工法、设备等方面的规定。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企业技术标准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针对企业内部管理、工作程序、岗位职责等方面的规定。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企业工作标准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针对企业产品或服务的质量要求、检验方法等方面的规定。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企业质量标准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工程设计审查内容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功能审查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审查工程设计是否满足使用功能需求，包括建筑物的用途、使用面积、布局等。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审查工程设计是否符合相关规范和标准，如建筑规范、消防规范等。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审查工程设计的可扩展性和灵活性，以满足未来可能的变化和需求。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审查工程设计的耐久性，以确保建筑物能够长期保持其性能和安全性。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审查工程设计的结构安全性，包括结构体系、承重体系、支撑体系等。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审查工程设计的抗震性能，以确保建筑物能够承受地震等自然灾害的影响。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结构审查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审查工程设计的安全性，包括建筑物的整体稳定性、防洪防涝措施等。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审查工程设计的消防安全，包括消防通道、消防设施等。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审查工程设计的电气安全，包括电气线路、电气设备等。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安全性审查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https://d.book118.com/505330333303011110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2024-09-16T05:08:58.961</cp:lastPrinted>
  <dcterms:created xsi:type="dcterms:W3CDTF">2024-09-15T21:08:58Z</dcterms:created>
  <dcterms:modified xsi:type="dcterms:W3CDTF">2024-09-15T21:09:01Z</dcterms:modified>
</cp:coreProperties>
</file>