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567A6-0E8E-49D0-BDBE-B39B746D1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7204A-FAD8-453C-8219-AA1EACEA0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7C5BF-E5D6-4681-B809-3CDFC4231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51D84-4E98-49E5-85A6-8FE02AE64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FE7CA3-0268-4112-983A-0570EF641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5724FD-F30B-45A1-A6A4-60C23E64C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D51FDE-E559-4C16-AEAE-C7D2F0377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1CFBB-C156-49D4-A7BE-22B5CC237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B8152-A169-4F39-B2CB-113010D59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7FDFB-7215-49FB-BC99-9F83B7505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187D2-3C5B-4524-B6D5-5596E82DB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31043322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旅游景区消防安全培训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旅游景区消防安全概述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旅游景区消防安全知识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旅游景区消防安全培训内容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旅游景区消防安全案例分析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旅游景区消防安全概述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https://d.book118.com/505331043322011033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2024-08-29T02:57:36.371</cp:lastPrinted>
  <dcterms:created xsi:type="dcterms:W3CDTF">2024-08-28T18:57:36Z</dcterms:created>
  <dcterms:modified xsi:type="dcterms:W3CDTF">2024-08-28T18:57:37Z</dcterms:modified>
</cp:coreProperties>
</file>