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8" r:id="rId34"/>
  </p:sldIdLst>
  <p:sldSz cx="9144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tags" Target="tags/tag1.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bwMode="auto">
      <p:bgPr>
        <a:solidFill>
          <a:schemeClr val="bg1"/>
        </a:solidFill>
        <a:effectLst/>
      </p:bgPr>
    </p:bg>
    <p:spTree>
      <p:nvGrpSpPr>
        <p:cNvPr id="1" name=""/>
        <p:cNvGrpSpPr/>
        <p:nvPr/>
      </p:nvGrpSpPr>
      <p:grpSpPr>
        <a:xfrm>
          <a:off x="0" y="0"/>
          <a:ext cx="0" cy="0"/>
        </a:xfrm>
      </p:grpSpPr>
      <p:sp>
        <p:nvSpPr>
          <p:cNvPr id="123906" name="页眉占位符 123905"/>
          <p:cNvSpPr>
            <a:spLocks noGrp="1"/>
          </p:cNvSpPr>
          <p:nvPr>
            <p:ph type="hdr" sz="quarter"/>
          </p:nvPr>
        </p:nvSpPr>
        <p:spPr>
          <a:xfrm>
            <a:off x="0" y="0"/>
            <a:ext cx="2971800" cy="457200"/>
          </a:xfrm>
          <a:prstGeom prst="rect">
            <a:avLst/>
          </a:prstGeom>
          <a:noFill/>
          <a:ln w="9525">
            <a:noFill/>
            <a:miter/>
          </a:ln>
        </p:spPr>
        <p:txBody>
          <a:bodyPr/>
          <a:lstStyle>
            <a:lvl1pPr>
              <a:buFont typeface="Arial" pitchFamily="34" charset="0"/>
              <a:buNone/>
              <a:defRPr sz="1200" noProof="1">
                <a:latin typeface="Arial" pitchFamily="34" charset="0"/>
              </a:defRPr>
            </a:lvl1pPr>
          </a:lstStyle>
          <a:p>
            <a:pPr>
              <a:defRPr/>
            </a:pPr>
            <a:endParaRPr lang="zh-CN"/>
          </a:p>
        </p:txBody>
      </p:sp>
      <p:sp>
        <p:nvSpPr>
          <p:cNvPr id="123907" name="日期占位符 123906"/>
          <p:cNvSpPr>
            <a:spLocks noGrp="1"/>
          </p:cNvSpPr>
          <p:nvPr>
            <p:ph type="dt" idx="1"/>
          </p:nvPr>
        </p:nvSpPr>
        <p:spPr>
          <a:xfrm>
            <a:off x="3884613" y="0"/>
            <a:ext cx="2971800" cy="457200"/>
          </a:xfrm>
          <a:prstGeom prst="rect">
            <a:avLst/>
          </a:prstGeom>
          <a:noFill/>
          <a:ln w="9525">
            <a:noFill/>
            <a:miter/>
          </a:ln>
        </p:spPr>
        <p:txBody>
          <a:bodyPr/>
          <a:lstStyle>
            <a:lvl1pPr algn="r">
              <a:buFont typeface="Arial" pitchFamily="34" charset="0"/>
              <a:buNone/>
              <a:defRPr sz="1200" noProof="1">
                <a:latin typeface="Arial" pitchFamily="34" charset="0"/>
              </a:defRPr>
            </a:lvl1pPr>
          </a:lstStyle>
          <a:p>
            <a:pPr>
              <a:defRPr/>
            </a:pPr>
            <a:endParaRPr lang="zh-CN" altLang="en-US"/>
          </a:p>
        </p:txBody>
      </p:sp>
      <p:sp>
        <p:nvSpPr>
          <p:cNvPr id="51204" name="幻灯片图像占位符 123907"/>
          <p:cNvSpPr>
            <a:spLocks noGrp="1" noRot="1" noChangeAspect="1" noChangeArrowheads="1" noTextEdit="1"/>
          </p:cNvSpPr>
          <p:nvPr>
            <p:ph type="sldImg" idx="4294967295"/>
          </p:nvPr>
        </p:nvSpPr>
        <p:spPr bwMode="auto">
          <a:xfrm>
            <a:off x="1143000" y="685800"/>
            <a:ext cx="4572000" cy="3429000"/>
          </a:xfrm>
          <a:prstGeom prst="rect">
            <a:avLst/>
          </a:prstGeom>
          <a:noFill/>
          <a:ln w="9525">
            <a:solidFill>
              <a:srgbClr val="000000"/>
            </a:solidFill>
            <a:miter lim="800000"/>
          </a:ln>
        </p:spPr>
      </p:sp>
      <p:sp>
        <p:nvSpPr>
          <p:cNvPr id="3077" name="文本占位符 123908"/>
          <p:cNvSpPr>
            <a:spLocks noGrp="1" noChangeArrowheads="1"/>
          </p:cNvSpPr>
          <p:nvPr>
            <p:ph type="body" sz="quarter" idx="9"/>
          </p:nvPr>
        </p:nvSpPr>
        <p:spPr bwMode="auto">
          <a:xfrm>
            <a:off x="685800" y="4343400"/>
            <a:ext cx="5486400" cy="4114800"/>
          </a:xfrm>
          <a:prstGeom prst="rect">
            <a:avLst/>
          </a:prstGeom>
          <a:noFill/>
          <a:ln w="9525">
            <a:noFill/>
            <a:miter lim="800000"/>
          </a:ln>
        </p:spPr>
        <p:txBody>
          <a:bodyPr vert="horz" wrap="square" lIns="91440" tIns="45720" rIns="91440" bIns="45720" numCol="1" anchor="t" anchorCtr="0" compatLnSpc="1"/>
          <a:lstStyle/>
          <a:p>
            <a:pPr lvl="0"/>
            <a:r>
              <a:rPr lang="zh-CN" altLang="en-US" noProof="0" smtClean="0"/>
              <a:t>单击此处编辑母版文本样式</a:t>
            </a:r>
            <a:endParaRPr lang="zh-CN" altLang="en-US" noProof="0" smtClean="0"/>
          </a:p>
          <a:p>
            <a:pPr lvl="1"/>
            <a:r>
              <a:rPr lang="zh-CN" altLang="en-US" noProof="0" smtClean="0"/>
              <a:t>第二级</a:t>
            </a:r>
            <a:endParaRPr lang="zh-CN" altLang="en-US" noProof="0" smtClean="0"/>
          </a:p>
          <a:p>
            <a:pPr lvl="2"/>
            <a:r>
              <a:rPr lang="zh-CN" altLang="en-US" noProof="0" smtClean="0"/>
              <a:t>第三级</a:t>
            </a:r>
            <a:endParaRPr lang="zh-CN" altLang="en-US" noProof="0" smtClean="0"/>
          </a:p>
          <a:p>
            <a:pPr lvl="3"/>
            <a:r>
              <a:rPr lang="zh-CN" altLang="en-US" noProof="0" smtClean="0"/>
              <a:t>第四级</a:t>
            </a:r>
            <a:endParaRPr lang="zh-CN" altLang="en-US" noProof="0" smtClean="0"/>
          </a:p>
          <a:p>
            <a:pPr lvl="4"/>
            <a:r>
              <a:rPr lang="zh-CN" altLang="en-US" noProof="0" smtClean="0"/>
              <a:t>第五级</a:t>
            </a:r>
            <a:endParaRPr lang="zh-CN" altLang="en-US" noProof="0" smtClean="0"/>
          </a:p>
        </p:txBody>
      </p:sp>
      <p:sp>
        <p:nvSpPr>
          <p:cNvPr id="123910" name="页脚占位符 123909"/>
          <p:cNvSpPr>
            <a:spLocks noGrp="1"/>
          </p:cNvSpPr>
          <p:nvPr>
            <p:ph type="ftr" sz="quarter" idx="4"/>
          </p:nvPr>
        </p:nvSpPr>
        <p:spPr>
          <a:xfrm>
            <a:off x="0" y="8685213"/>
            <a:ext cx="2971800" cy="457200"/>
          </a:xfrm>
          <a:prstGeom prst="rect">
            <a:avLst/>
          </a:prstGeom>
          <a:noFill/>
          <a:ln w="9525">
            <a:noFill/>
            <a:miter/>
          </a:ln>
        </p:spPr>
        <p:txBody>
          <a:bodyPr anchor="b"/>
          <a:lstStyle>
            <a:lvl1pPr>
              <a:buFont typeface="Arial" pitchFamily="34" charset="0"/>
              <a:buNone/>
              <a:defRPr sz="1200" noProof="1">
                <a:latin typeface="Arial" pitchFamily="34" charset="0"/>
              </a:defRPr>
            </a:lvl1pPr>
          </a:lstStyle>
          <a:p>
            <a:pPr>
              <a:defRPr/>
            </a:pPr>
            <a:endParaRPr lang="zh-CN"/>
          </a:p>
        </p:txBody>
      </p:sp>
      <p:sp>
        <p:nvSpPr>
          <p:cNvPr id="123911" name="灯片编号占位符 123910"/>
          <p:cNvSpPr>
            <a:spLocks noGrp="1"/>
          </p:cNvSpPr>
          <p:nvPr>
            <p:ph type="sldNum" sz="quarter" idx="5"/>
          </p:nvPr>
        </p:nvSpPr>
        <p:spPr>
          <a:xfrm>
            <a:off x="3884613" y="8685213"/>
            <a:ext cx="2971800" cy="457200"/>
          </a:xfrm>
          <a:prstGeom prst="rect">
            <a:avLst/>
          </a:prstGeom>
          <a:noFill/>
          <a:ln w="9525">
            <a:noFill/>
            <a:miter/>
          </a:ln>
        </p:spPr>
        <p:txBody>
          <a:bodyPr vert="horz" wrap="square" lIns="91440" tIns="45720" rIns="91440" bIns="45720" numCol="1" anchor="b" anchorCtr="0" compatLnSpc="1"/>
          <a:lstStyle>
            <a:lvl1pPr algn="r">
              <a:buFont typeface="Arial" pitchFamily="34" charset="0"/>
              <a:buNone/>
              <a:defRPr sz="1200">
                <a:latin typeface="Arial" pitchFamily="34" charset="0"/>
              </a:defRPr>
            </a:lvl1pPr>
          </a:lstStyle>
          <a:p>
            <a:pPr>
              <a:defRPr/>
            </a:pPr>
            <a:fld id="{FFD21EFB-2953-4F68-9562-BE75081805F6}" type="slidenum">
              <a:rPr lang="zh-CN" altLang="en-US"/>
              <a:t/>
            </a:fld>
            <a:endParaRPr lang="zh-CN" altLang="en-US"/>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lvl="1"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lvl="2"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lvl="3"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lvl="4"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lvl="5" indent="0" algn="l" defTabSz="914400" eaLnBrk="1" fontAlgn="base" latinLnBrk="0" hangingPunct="1">
      <a:spcBef>
        <a:spcPct val="30000"/>
      </a:spcBef>
      <a:spcAft>
        <a:spcPct val="0"/>
      </a:spcAft>
      <a:buNone/>
      <a:defRPr sz="1200" b="0" i="0" u="none" kern="1200" baseline="0">
        <a:solidFill>
          <a:schemeClr val="tx1"/>
        </a:solidFill>
        <a:latin typeface="+mn-lt"/>
        <a:ea typeface="+mn-ea"/>
        <a:cs typeface="+mn-cs"/>
      </a:defRPr>
    </a:lvl6pPr>
    <a:lvl7pPr marL="2743200" lvl="6" indent="0" algn="l" defTabSz="914400" eaLnBrk="1" fontAlgn="base" latinLnBrk="0" hangingPunct="1">
      <a:spcBef>
        <a:spcPct val="30000"/>
      </a:spcBef>
      <a:spcAft>
        <a:spcPct val="0"/>
      </a:spcAft>
      <a:buNone/>
      <a:defRPr sz="1200" b="0" i="0" u="none" kern="1200" baseline="0">
        <a:solidFill>
          <a:schemeClr val="tx1"/>
        </a:solidFill>
        <a:latin typeface="+mn-lt"/>
        <a:ea typeface="+mn-ea"/>
        <a:cs typeface="+mn-cs"/>
      </a:defRPr>
    </a:lvl7pPr>
    <a:lvl8pPr marL="3200400" lvl="7" indent="0" algn="l" defTabSz="914400" eaLnBrk="1" fontAlgn="base" latinLnBrk="0" hangingPunct="1">
      <a:spcBef>
        <a:spcPct val="30000"/>
      </a:spcBef>
      <a:spcAft>
        <a:spcPct val="0"/>
      </a:spcAft>
      <a:buNone/>
      <a:defRPr sz="1200" b="0" i="0" u="none" kern="1200" baseline="0">
        <a:solidFill>
          <a:schemeClr val="tx1"/>
        </a:solidFill>
        <a:latin typeface="+mn-lt"/>
        <a:ea typeface="+mn-ea"/>
        <a:cs typeface="+mn-cs"/>
      </a:defRPr>
    </a:lvl8pPr>
    <a:lvl9pPr marL="3657600" lvl="8" indent="0" algn="l" defTabSz="914400" eaLnBrk="1" fontAlgn="base" latinLnBrk="0" hangingPunct="1">
      <a:spcBef>
        <a:spcPct val="30000"/>
      </a:spcBef>
      <a:spcAft>
        <a:spcPct val="0"/>
      </a:spcAft>
      <a:buNone/>
      <a:defRPr sz="1200" b="0" i="0" u="none" kern="1200" baseline="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417BC7-337F-44A5-8E89-3840DC0367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6C701F-FC58-436D-84CF-B6CAF916B8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A9074B-08C5-4239-813A-18DA5E4AD9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94C451-F6B8-41A7-AA4B-FF606F56F5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7314B8-BC5B-4BC2-ABE5-2867763F63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893A56-0997-4160-9CD9-579574926D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9720A0-EA05-4C46-A4F8-F5FAD72B3F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18DC41-5D24-467B-B51B-FA88E0C378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EBAA9D-24A6-4260-944E-B961506BEB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10D682-9566-4F82-92A9-E22AA0AFA2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E440E6-8041-4863-BDB5-FCCFCD8E5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日期占位符 210952"/>
          <p:cNvSpPr>
            <a:spLocks noGrp="1"/>
          </p:cNvSpPr>
          <p:nvPr>
            <p:ph type="dt" sz="half" idx="10"/>
          </p:nvPr>
        </p:nvSpPr>
        <p:spPr/>
        <p:txBody>
          <a:bodyPr/>
          <a:lstStyle>
            <a:lvl1pPr>
              <a:defRPr/>
            </a:lvl1pPr>
          </a:lstStyle>
          <a:p>
            <a:pPr>
              <a:defRPr/>
            </a:pPr>
            <a:fld id="{D647177A-A8DA-4F4D-91FD-7A05DC8E833F}" type="datetime1">
              <a:rPr lang="zh-CN" altLang="en-US" smtClean="0"/>
              <a:t/>
            </a:fld>
            <a:endParaRPr lang="zh-CN" altLang="en-US"/>
          </a:p>
        </p:txBody>
      </p:sp>
      <p:sp>
        <p:nvSpPr>
          <p:cNvPr id="5" name="页脚占位符 210953"/>
          <p:cNvSpPr>
            <a:spLocks noGrp="1"/>
          </p:cNvSpPr>
          <p:nvPr>
            <p:ph type="ftr" sz="quarter" idx="11"/>
          </p:nvPr>
        </p:nvSpPr>
        <p:spPr/>
        <p:txBody>
          <a:bodyPr/>
          <a:lstStyle>
            <a:lvl1pPr>
              <a:defRPr/>
            </a:lvl1pPr>
          </a:lstStyle>
          <a:p>
            <a:pPr>
              <a:defRPr/>
            </a:pPr>
            <a:endParaRPr lang="zh-CN"/>
          </a:p>
        </p:txBody>
      </p:sp>
      <p:sp>
        <p:nvSpPr>
          <p:cNvPr id="6" name="灯片编号占位符 210954"/>
          <p:cNvSpPr>
            <a:spLocks noGrp="1"/>
          </p:cNvSpPr>
          <p:nvPr>
            <p:ph type="sldNum" sz="quarter" idx="12"/>
          </p:nvPr>
        </p:nvSpPr>
        <p:spPr/>
        <p:txBody>
          <a:bodyPr/>
          <a:lstStyle>
            <a:lvl1pPr>
              <a:defRPr/>
            </a:lvl1pPr>
          </a:lstStyle>
          <a:p>
            <a:pPr>
              <a:defRPr/>
            </a:pPr>
            <a:fld id="{17E1A778-D610-486D-8C1A-0BAE63E16604}" type="slidenum">
              <a:rPr lang="zh-CN" altLang="en-US"/>
              <a:t/>
            </a:fld>
            <a:endParaRPr lang="zh-CN" altLang="en-US"/>
          </a:p>
        </p:txBody>
      </p:sp>
    </p:spTree>
  </p:cSld>
  <p:clrMapOvr>
    <a:masterClrMapping/>
  </p:clrMapOvr>
  <p:transition>
    <p:comb/>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lgn="l">
              <a:defRPr sz="4500"/>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623888" y="4589463"/>
            <a:ext cx="7886700" cy="1500187"/>
          </a:xfrm>
        </p:spPr>
        <p:txBody>
          <a:bodyPr/>
          <a:lstStyle>
            <a:lvl1pPr marL="0" indent="0" algn="l">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noProof="1" smtClean="0"/>
              <a:t>单击此处编辑母版文本样式</a:t>
            </a:r>
            <a:endParaRPr lang="zh-CN" altLang="en-US" noProof="1" smtClean="0"/>
          </a:p>
        </p:txBody>
      </p:sp>
      <p:sp>
        <p:nvSpPr>
          <p:cNvPr id="4" name="日期占位符 210952"/>
          <p:cNvSpPr>
            <a:spLocks noGrp="1"/>
          </p:cNvSpPr>
          <p:nvPr>
            <p:ph type="dt" sz="half" idx="10"/>
          </p:nvPr>
        </p:nvSpPr>
        <p:spPr/>
        <p:txBody>
          <a:bodyPr/>
          <a:lstStyle>
            <a:lvl1pPr>
              <a:defRPr/>
            </a:lvl1pPr>
          </a:lstStyle>
          <a:p>
            <a:pPr>
              <a:defRPr/>
            </a:pPr>
            <a:fld id="{5583D6AB-C8A2-4B77-93C7-ED8372DC4246}" type="datetime1">
              <a:rPr lang="zh-CN" altLang="en-US" smtClean="0"/>
              <a:t/>
            </a:fld>
            <a:endParaRPr lang="zh-CN" altLang="en-US"/>
          </a:p>
        </p:txBody>
      </p:sp>
      <p:sp>
        <p:nvSpPr>
          <p:cNvPr id="5" name="页脚占位符 210953"/>
          <p:cNvSpPr>
            <a:spLocks noGrp="1"/>
          </p:cNvSpPr>
          <p:nvPr>
            <p:ph type="ftr" sz="quarter" idx="11"/>
          </p:nvPr>
        </p:nvSpPr>
        <p:spPr/>
        <p:txBody>
          <a:bodyPr/>
          <a:lstStyle>
            <a:lvl1pPr>
              <a:defRPr/>
            </a:lvl1pPr>
          </a:lstStyle>
          <a:p>
            <a:pPr>
              <a:defRPr/>
            </a:pPr>
            <a:endParaRPr lang="zh-CN"/>
          </a:p>
        </p:txBody>
      </p:sp>
      <p:sp>
        <p:nvSpPr>
          <p:cNvPr id="6" name="灯片编号占位符 210954"/>
          <p:cNvSpPr>
            <a:spLocks noGrp="1"/>
          </p:cNvSpPr>
          <p:nvPr>
            <p:ph type="sldNum" sz="quarter" idx="12"/>
          </p:nvPr>
        </p:nvSpPr>
        <p:spPr/>
        <p:txBody>
          <a:bodyPr/>
          <a:lstStyle>
            <a:lvl1pPr>
              <a:defRPr/>
            </a:lvl1pPr>
          </a:lstStyle>
          <a:p>
            <a:pPr>
              <a:defRPr/>
            </a:pPr>
            <a:fld id="{D37E3578-39DA-41EF-B262-AD1F40A90A77}" type="slidenum">
              <a:rPr lang="zh-CN" altLang="en-US"/>
              <a:t/>
            </a:fld>
            <a:endParaRPr lang="zh-CN" altLang="en-US"/>
          </a:p>
        </p:txBody>
      </p:sp>
    </p:spTree>
  </p:cSld>
  <p:clrMapOvr>
    <a:masterClrMapping/>
  </p:clrMapOvr>
  <p:transition>
    <p:comb/>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sz="half" idx="1"/>
          </p:nvPr>
        </p:nvSpPr>
        <p:spPr>
          <a:xfrm>
            <a:off x="457200" y="1600200"/>
            <a:ext cx="4032504" cy="4530725"/>
          </a:xfrm>
        </p:spPr>
        <p:txBody>
          <a:body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内容占位符 3"/>
          <p:cNvSpPr>
            <a:spLocks noGrp="1"/>
          </p:cNvSpPr>
          <p:nvPr>
            <p:ph sz="half" idx="2"/>
          </p:nvPr>
        </p:nvSpPr>
        <p:spPr>
          <a:xfrm>
            <a:off x="4654296" y="1600200"/>
            <a:ext cx="4032504" cy="4530725"/>
          </a:xfrm>
        </p:spPr>
        <p:txBody>
          <a:body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5" name="日期占位符 210952"/>
          <p:cNvSpPr>
            <a:spLocks noGrp="1"/>
          </p:cNvSpPr>
          <p:nvPr>
            <p:ph type="dt" sz="half" idx="10"/>
          </p:nvPr>
        </p:nvSpPr>
        <p:spPr/>
        <p:txBody>
          <a:bodyPr/>
          <a:lstStyle>
            <a:lvl1pPr>
              <a:defRPr/>
            </a:lvl1pPr>
          </a:lstStyle>
          <a:p>
            <a:pPr>
              <a:defRPr/>
            </a:pPr>
            <a:fld id="{7B227B67-429A-4338-A2BC-5005A42B2221}" type="datetime1">
              <a:rPr lang="zh-CN" altLang="en-US" smtClean="0"/>
              <a:t/>
            </a:fld>
            <a:endParaRPr lang="zh-CN" altLang="en-US"/>
          </a:p>
        </p:txBody>
      </p:sp>
      <p:sp>
        <p:nvSpPr>
          <p:cNvPr id="6" name="页脚占位符 210953"/>
          <p:cNvSpPr>
            <a:spLocks noGrp="1"/>
          </p:cNvSpPr>
          <p:nvPr>
            <p:ph type="ftr" sz="quarter" idx="11"/>
          </p:nvPr>
        </p:nvSpPr>
        <p:spPr/>
        <p:txBody>
          <a:bodyPr/>
          <a:lstStyle>
            <a:lvl1pPr>
              <a:defRPr/>
            </a:lvl1pPr>
          </a:lstStyle>
          <a:p>
            <a:pPr>
              <a:defRPr/>
            </a:pPr>
            <a:endParaRPr lang="zh-CN"/>
          </a:p>
        </p:txBody>
      </p:sp>
      <p:sp>
        <p:nvSpPr>
          <p:cNvPr id="7" name="灯片编号占位符 210954"/>
          <p:cNvSpPr>
            <a:spLocks noGrp="1"/>
          </p:cNvSpPr>
          <p:nvPr>
            <p:ph type="sldNum" sz="quarter" idx="12"/>
          </p:nvPr>
        </p:nvSpPr>
        <p:spPr/>
        <p:txBody>
          <a:bodyPr/>
          <a:lstStyle>
            <a:lvl1pPr>
              <a:defRPr/>
            </a:lvl1pPr>
          </a:lstStyle>
          <a:p>
            <a:pPr>
              <a:defRPr/>
            </a:pPr>
            <a:fld id="{105B121D-7D3D-4A01-9178-E02253D918CD}" type="slidenum">
              <a:rPr lang="zh-CN" altLang="en-US"/>
              <a:t/>
            </a:fld>
            <a:endParaRPr lang="zh-CN" altLang="en-US"/>
          </a:p>
        </p:txBody>
      </p:sp>
    </p:spTree>
  </p:cSld>
  <p:clrMapOvr>
    <a:masterClrMapping/>
  </p:clrMapOvr>
  <p:transition>
    <p:comb/>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cSld name="比较">
    <p:spTree>
      <p:nvGrpSpPr>
        <p:cNvPr id="1" name=""/>
        <p:cNvGrpSpPr/>
        <p:nvPr/>
      </p:nvGrpSpPr>
      <p:grpSpPr>
        <a:xfrm>
          <a:off x="0" y="0"/>
          <a:ext cx="0" cy="0"/>
        </a:xfrm>
      </p:grpSpPr>
      <p:sp>
        <p:nvSpPr>
          <p:cNvPr id="2" name="标题 1"/>
          <p:cNvSpPr>
            <a:spLocks noGrp="1"/>
          </p:cNvSpPr>
          <p:nvPr>
            <p:ph type="title"/>
          </p:nvPr>
        </p:nvSpPr>
        <p:spPr>
          <a:xfrm>
            <a:off x="629841" y="365126"/>
            <a:ext cx="7886700" cy="970222"/>
          </a:xfrm>
        </p:spPr>
        <p:txBody>
          <a:bodyPr/>
          <a:lstStyle>
            <a:lvl1pPr algn="ctr">
              <a:defRPr/>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944793" y="1567346"/>
            <a:ext cx="3526380" cy="710095"/>
          </a:xfrm>
        </p:spPr>
        <p:txBody>
          <a:bodyPr anchor="ctr">
            <a:normAutofit/>
          </a:bodyPr>
          <a:lstStyle>
            <a:lvl1pPr marL="0" indent="0">
              <a:buNone/>
              <a:defRPr sz="21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noProof="1" smtClean="0"/>
              <a:t>单击此处编辑母版文本样式</a:t>
            </a:r>
            <a:endParaRPr lang="zh-CN" altLang="en-US" noProof="1" smtClean="0"/>
          </a:p>
        </p:txBody>
      </p:sp>
      <p:sp>
        <p:nvSpPr>
          <p:cNvPr id="4" name="内容占位符 3"/>
          <p:cNvSpPr>
            <a:spLocks noGrp="1"/>
          </p:cNvSpPr>
          <p:nvPr>
            <p:ph sz="half" idx="2"/>
          </p:nvPr>
        </p:nvSpPr>
        <p:spPr>
          <a:xfrm>
            <a:off x="944793" y="2338388"/>
            <a:ext cx="3526380" cy="3785964"/>
          </a:xfrm>
        </p:spPr>
        <p:txBody>
          <a:bodyPr>
            <a:normAutofit/>
          </a:bodyPr>
          <a:lstStyle>
            <a:lvl1pPr>
              <a:defRPr sz="1800"/>
            </a:lvl1pPr>
            <a:lvl2pPr>
              <a:defRPr sz="1500"/>
            </a:lvl2pPr>
            <a:lvl3pPr>
              <a:defRPr sz="1350"/>
            </a:lvl3pPr>
            <a:lvl4pPr>
              <a:defRPr sz="1200"/>
            </a:lvl4pPr>
            <a:lvl5pPr>
              <a:defRPr sz="1200"/>
            </a:lvl5p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5" name="文本占位符 4"/>
          <p:cNvSpPr>
            <a:spLocks noGrp="1"/>
          </p:cNvSpPr>
          <p:nvPr>
            <p:ph type="body" sz="quarter" idx="3"/>
          </p:nvPr>
        </p:nvSpPr>
        <p:spPr>
          <a:xfrm>
            <a:off x="4717212" y="1567346"/>
            <a:ext cx="3526381" cy="710095"/>
          </a:xfrm>
        </p:spPr>
        <p:txBody>
          <a:bodyPr rtlCol="0" anchor="ctr">
            <a:normAutofit/>
          </a:bodyPr>
          <a:lstStyle>
            <a:lvl1pPr marL="171450" indent="-171450">
              <a:buNone/>
              <a:defRPr lang="zh-CN" altLang="en-US" b="0" smtClean="0"/>
            </a:lvl1pPr>
          </a:lstStyle>
          <a:p>
            <a:pPr lvl="0"/>
            <a:r>
              <a:rPr lang="zh-CN" altLang="en-US" noProof="1" smtClean="0"/>
              <a:t>单击此处编辑母版文本样式</a:t>
            </a:r>
            <a:endParaRPr lang="zh-CN" altLang="en-US" noProof="1" smtClean="0"/>
          </a:p>
        </p:txBody>
      </p:sp>
      <p:sp>
        <p:nvSpPr>
          <p:cNvPr id="6" name="内容占位符 5"/>
          <p:cNvSpPr>
            <a:spLocks noGrp="1"/>
          </p:cNvSpPr>
          <p:nvPr>
            <p:ph sz="quarter" idx="4"/>
          </p:nvPr>
        </p:nvSpPr>
        <p:spPr>
          <a:xfrm>
            <a:off x="4717212" y="2357460"/>
            <a:ext cx="3526381" cy="3766892"/>
          </a:xfrm>
        </p:spPr>
        <p:txBody>
          <a:bodyPr>
            <a:normAutofit/>
          </a:bodyPr>
          <a:lstStyle>
            <a:lvl1pPr>
              <a:defRPr sz="1800"/>
            </a:lvl1pPr>
            <a:lvl2pPr>
              <a:defRPr sz="1500"/>
            </a:lvl2pPr>
            <a:lvl3pPr>
              <a:defRPr sz="1350"/>
            </a:lvl3pPr>
            <a:lvl4pPr>
              <a:defRPr sz="1200"/>
            </a:lvl4pPr>
            <a:lvl5pPr>
              <a:defRPr sz="1200"/>
            </a:lvl5p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7" name="日期占位符 210952"/>
          <p:cNvSpPr>
            <a:spLocks noGrp="1"/>
          </p:cNvSpPr>
          <p:nvPr>
            <p:ph type="dt" sz="half" idx="10"/>
          </p:nvPr>
        </p:nvSpPr>
        <p:spPr/>
        <p:txBody>
          <a:bodyPr/>
          <a:lstStyle>
            <a:lvl1pPr>
              <a:defRPr/>
            </a:lvl1pPr>
          </a:lstStyle>
          <a:p>
            <a:pPr>
              <a:defRPr/>
            </a:pPr>
            <a:fld id="{3D090ADD-442A-46DA-8345-A9BFCECD7D28}" type="datetime1">
              <a:rPr lang="zh-CN" altLang="en-US" smtClean="0"/>
              <a:t/>
            </a:fld>
            <a:endParaRPr lang="zh-CN" altLang="en-US"/>
          </a:p>
        </p:txBody>
      </p:sp>
      <p:sp>
        <p:nvSpPr>
          <p:cNvPr id="8" name="页脚占位符 210953"/>
          <p:cNvSpPr>
            <a:spLocks noGrp="1"/>
          </p:cNvSpPr>
          <p:nvPr>
            <p:ph type="ftr" sz="quarter" idx="11"/>
          </p:nvPr>
        </p:nvSpPr>
        <p:spPr/>
        <p:txBody>
          <a:bodyPr/>
          <a:lstStyle>
            <a:lvl1pPr>
              <a:defRPr/>
            </a:lvl1pPr>
          </a:lstStyle>
          <a:p>
            <a:pPr>
              <a:defRPr/>
            </a:pPr>
            <a:endParaRPr lang="zh-CN"/>
          </a:p>
        </p:txBody>
      </p:sp>
      <p:sp>
        <p:nvSpPr>
          <p:cNvPr id="9" name="灯片编号占位符 210954"/>
          <p:cNvSpPr>
            <a:spLocks noGrp="1"/>
          </p:cNvSpPr>
          <p:nvPr>
            <p:ph type="sldNum" sz="quarter" idx="12"/>
          </p:nvPr>
        </p:nvSpPr>
        <p:spPr/>
        <p:txBody>
          <a:bodyPr/>
          <a:lstStyle>
            <a:lvl1pPr>
              <a:defRPr/>
            </a:lvl1pPr>
          </a:lstStyle>
          <a:p>
            <a:pPr>
              <a:defRPr/>
            </a:pPr>
            <a:fld id="{4A7CD48C-C94B-41F6-95A4-604804FC430C}" type="slidenum">
              <a:rPr lang="zh-CN" altLang="en-US"/>
              <a:t/>
            </a:fld>
            <a:endParaRPr lang="zh-CN" altLang="en-US"/>
          </a:p>
        </p:txBody>
      </p:sp>
    </p:spTree>
  </p:cSld>
  <p:clrMapOvr>
    <a:masterClrMapping/>
  </p:clrMapOvr>
  <p:transition>
    <p:comb/>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日期占位符 210952"/>
          <p:cNvSpPr>
            <a:spLocks noGrp="1"/>
          </p:cNvSpPr>
          <p:nvPr>
            <p:ph type="dt" sz="half" idx="10"/>
          </p:nvPr>
        </p:nvSpPr>
        <p:spPr/>
        <p:txBody>
          <a:bodyPr/>
          <a:lstStyle>
            <a:lvl1pPr>
              <a:defRPr/>
            </a:lvl1pPr>
          </a:lstStyle>
          <a:p>
            <a:pPr>
              <a:defRPr/>
            </a:pPr>
            <a:fld id="{50D7C429-37CF-468D-9391-A2DA81AF0AB8}" type="datetime1">
              <a:rPr lang="zh-CN" altLang="en-US" smtClean="0"/>
              <a:t/>
            </a:fld>
            <a:endParaRPr lang="zh-CN" altLang="en-US"/>
          </a:p>
        </p:txBody>
      </p:sp>
      <p:sp>
        <p:nvSpPr>
          <p:cNvPr id="4" name="页脚占位符 210953"/>
          <p:cNvSpPr>
            <a:spLocks noGrp="1"/>
          </p:cNvSpPr>
          <p:nvPr>
            <p:ph type="ftr" sz="quarter" idx="11"/>
          </p:nvPr>
        </p:nvSpPr>
        <p:spPr/>
        <p:txBody>
          <a:bodyPr/>
          <a:lstStyle>
            <a:lvl1pPr>
              <a:defRPr/>
            </a:lvl1pPr>
          </a:lstStyle>
          <a:p>
            <a:pPr>
              <a:defRPr/>
            </a:pPr>
            <a:endParaRPr lang="zh-CN"/>
          </a:p>
        </p:txBody>
      </p:sp>
      <p:sp>
        <p:nvSpPr>
          <p:cNvPr id="5" name="灯片编号占位符 210954"/>
          <p:cNvSpPr>
            <a:spLocks noGrp="1"/>
          </p:cNvSpPr>
          <p:nvPr>
            <p:ph type="sldNum" sz="quarter" idx="12"/>
          </p:nvPr>
        </p:nvSpPr>
        <p:spPr/>
        <p:txBody>
          <a:bodyPr/>
          <a:lstStyle>
            <a:lvl1pPr>
              <a:defRPr/>
            </a:lvl1pPr>
          </a:lstStyle>
          <a:p>
            <a:pPr>
              <a:defRPr/>
            </a:pPr>
            <a:fld id="{F77544D7-B9A6-4126-AFE2-20508C857BCF}" type="slidenum">
              <a:rPr lang="zh-CN" altLang="en-US"/>
              <a:t/>
            </a:fld>
            <a:endParaRPr lang="zh-CN" altLang="en-US"/>
          </a:p>
        </p:txBody>
      </p:sp>
    </p:spTree>
  </p:cSld>
  <p:clrMapOvr>
    <a:masterClrMapping/>
  </p:clrMapOvr>
  <p:transition>
    <p:comb/>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210952"/>
          <p:cNvSpPr>
            <a:spLocks noGrp="1"/>
          </p:cNvSpPr>
          <p:nvPr>
            <p:ph type="dt" sz="half" idx="10"/>
          </p:nvPr>
        </p:nvSpPr>
        <p:spPr/>
        <p:txBody>
          <a:bodyPr/>
          <a:lstStyle>
            <a:lvl1pPr>
              <a:defRPr/>
            </a:lvl1pPr>
          </a:lstStyle>
          <a:p>
            <a:pPr>
              <a:defRPr/>
            </a:pPr>
            <a:fld id="{84FBA91D-841F-4EA0-90A8-902FAD7148AD}" type="datetime1">
              <a:rPr lang="zh-CN" altLang="en-US" smtClean="0"/>
              <a:t/>
            </a:fld>
            <a:endParaRPr lang="zh-CN" altLang="en-US"/>
          </a:p>
        </p:txBody>
      </p:sp>
      <p:sp>
        <p:nvSpPr>
          <p:cNvPr id="3" name="页脚占位符 210953"/>
          <p:cNvSpPr>
            <a:spLocks noGrp="1"/>
          </p:cNvSpPr>
          <p:nvPr>
            <p:ph type="ftr" sz="quarter" idx="11"/>
          </p:nvPr>
        </p:nvSpPr>
        <p:spPr/>
        <p:txBody>
          <a:bodyPr/>
          <a:lstStyle>
            <a:lvl1pPr>
              <a:defRPr/>
            </a:lvl1pPr>
          </a:lstStyle>
          <a:p>
            <a:pPr>
              <a:defRPr/>
            </a:pPr>
            <a:endParaRPr lang="zh-CN"/>
          </a:p>
        </p:txBody>
      </p:sp>
      <p:sp>
        <p:nvSpPr>
          <p:cNvPr id="4" name="灯片编号占位符 210954"/>
          <p:cNvSpPr>
            <a:spLocks noGrp="1"/>
          </p:cNvSpPr>
          <p:nvPr>
            <p:ph type="sldNum" sz="quarter" idx="12"/>
          </p:nvPr>
        </p:nvSpPr>
        <p:spPr/>
        <p:txBody>
          <a:bodyPr/>
          <a:lstStyle>
            <a:lvl1pPr>
              <a:defRPr/>
            </a:lvl1pPr>
          </a:lstStyle>
          <a:p>
            <a:pPr>
              <a:defRPr/>
            </a:pPr>
            <a:fld id="{E0D7E7FF-07C1-4F53-B303-752D7453E920}" type="slidenum">
              <a:rPr lang="zh-CN" altLang="en-US"/>
              <a:t/>
            </a:fld>
            <a:endParaRPr lang="zh-CN" altLang="en-US"/>
          </a:p>
        </p:txBody>
      </p:sp>
    </p:spTree>
  </p:cSld>
  <p:clrMapOvr>
    <a:masterClrMapping/>
  </p:clrMapOvr>
  <p:transition>
    <p:comb/>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noProof="1" smtClean="0"/>
              <a:t>单击此处编辑母版标题样式</a:t>
            </a:r>
            <a:endParaRPr lang="zh-CN" altLang="en-US"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noProof="1" smtClean="0"/>
              <a:t>单击此处编辑母版文本样式</a:t>
            </a:r>
            <a:endParaRPr lang="zh-CN" altLang="en-US" noProof="1" smtClean="0"/>
          </a:p>
        </p:txBody>
      </p:sp>
      <p:sp>
        <p:nvSpPr>
          <p:cNvPr id="5" name="日期占位符 210952"/>
          <p:cNvSpPr>
            <a:spLocks noGrp="1"/>
          </p:cNvSpPr>
          <p:nvPr>
            <p:ph type="dt" sz="half" idx="10"/>
          </p:nvPr>
        </p:nvSpPr>
        <p:spPr/>
        <p:txBody>
          <a:bodyPr/>
          <a:lstStyle>
            <a:lvl1pPr>
              <a:defRPr/>
            </a:lvl1pPr>
          </a:lstStyle>
          <a:p>
            <a:pPr>
              <a:defRPr/>
            </a:pPr>
            <a:fld id="{1F5303B5-622F-4EEC-A931-A8580C44F4D1}" type="datetime1">
              <a:rPr lang="zh-CN" altLang="en-US" smtClean="0"/>
              <a:t/>
            </a:fld>
            <a:endParaRPr lang="zh-CN" altLang="en-US"/>
          </a:p>
        </p:txBody>
      </p:sp>
      <p:sp>
        <p:nvSpPr>
          <p:cNvPr id="6" name="页脚占位符 210953"/>
          <p:cNvSpPr>
            <a:spLocks noGrp="1"/>
          </p:cNvSpPr>
          <p:nvPr>
            <p:ph type="ftr" sz="quarter" idx="11"/>
          </p:nvPr>
        </p:nvSpPr>
        <p:spPr/>
        <p:txBody>
          <a:bodyPr/>
          <a:lstStyle>
            <a:lvl1pPr>
              <a:defRPr/>
            </a:lvl1pPr>
          </a:lstStyle>
          <a:p>
            <a:pPr>
              <a:defRPr/>
            </a:pPr>
            <a:endParaRPr lang="zh-CN"/>
          </a:p>
        </p:txBody>
      </p:sp>
      <p:sp>
        <p:nvSpPr>
          <p:cNvPr id="7" name="灯片编号占位符 210954"/>
          <p:cNvSpPr>
            <a:spLocks noGrp="1"/>
          </p:cNvSpPr>
          <p:nvPr>
            <p:ph type="sldNum" sz="quarter" idx="12"/>
          </p:nvPr>
        </p:nvSpPr>
        <p:spPr/>
        <p:txBody>
          <a:bodyPr/>
          <a:lstStyle>
            <a:lvl1pPr>
              <a:defRPr/>
            </a:lvl1pPr>
          </a:lstStyle>
          <a:p>
            <a:pPr>
              <a:defRPr/>
            </a:pPr>
            <a:fld id="{546CE6BA-B62C-4CD0-9CD5-BDFFC891FB44}" type="slidenum">
              <a:rPr lang="zh-CN" altLang="en-US"/>
              <a:t/>
            </a:fld>
            <a:endParaRPr lang="zh-CN" altLang="en-US"/>
          </a:p>
        </p:txBody>
      </p:sp>
    </p:spTree>
  </p:cSld>
  <p:clrMapOvr>
    <a:masterClrMapping/>
  </p:clrMapOvr>
  <p:transition>
    <p:comb/>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95638" cy="1600200"/>
          </a:xfrm>
        </p:spPr>
        <p:txBody>
          <a:bodyPr anchor="t">
            <a:normAutofit/>
          </a:bodyPr>
          <a:lstStyle>
            <a:lvl1pPr>
              <a:defRPr sz="3000"/>
            </a:lvl1pPr>
          </a:lstStyle>
          <a:p>
            <a:r>
              <a:rPr lang="zh-CN" altLang="en-US" noProof="1" smtClean="0"/>
              <a:t>单击此处编辑母版标题样式</a:t>
            </a:r>
            <a:endParaRPr lang="zh-CN" altLang="en-US" noProof="1"/>
          </a:p>
        </p:txBody>
      </p:sp>
      <p:sp>
        <p:nvSpPr>
          <p:cNvPr id="3" name="图片占位符 2"/>
          <p:cNvSpPr>
            <a:spLocks noGrp="1"/>
          </p:cNvSpPr>
          <p:nvPr>
            <p:ph type="pic" idx="1"/>
          </p:nvPr>
        </p:nvSpPr>
        <p:spPr>
          <a:xfrm>
            <a:off x="4038600" y="457201"/>
            <a:ext cx="4477941"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zh-CN" altLang="en-US" noProof="1"/>
          </a:p>
        </p:txBody>
      </p:sp>
      <p:sp>
        <p:nvSpPr>
          <p:cNvPr id="4" name="文本占位符 3"/>
          <p:cNvSpPr>
            <a:spLocks noGrp="1"/>
          </p:cNvSpPr>
          <p:nvPr>
            <p:ph type="body" sz="half" idx="2"/>
          </p:nvPr>
        </p:nvSpPr>
        <p:spPr>
          <a:xfrm>
            <a:off x="629841" y="2057400"/>
            <a:ext cx="3195638" cy="3811588"/>
          </a:xfrm>
        </p:spPr>
        <p:txBody>
          <a:bodyPr>
            <a:normAutofit/>
          </a:bodyPr>
          <a:lstStyle>
            <a:lvl1pPr marL="0" indent="0">
              <a:buNone/>
              <a:defRPr sz="15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noProof="1" smtClean="0"/>
              <a:t>单击此处编辑母版文本样式</a:t>
            </a:r>
            <a:endParaRPr lang="zh-CN" altLang="en-US" noProof="1" smtClean="0"/>
          </a:p>
        </p:txBody>
      </p:sp>
      <p:sp>
        <p:nvSpPr>
          <p:cNvPr id="5" name="日期占位符 210952"/>
          <p:cNvSpPr>
            <a:spLocks noGrp="1"/>
          </p:cNvSpPr>
          <p:nvPr>
            <p:ph type="dt" sz="half" idx="10"/>
          </p:nvPr>
        </p:nvSpPr>
        <p:spPr/>
        <p:txBody>
          <a:bodyPr/>
          <a:lstStyle>
            <a:lvl1pPr>
              <a:defRPr/>
            </a:lvl1pPr>
          </a:lstStyle>
          <a:p>
            <a:pPr>
              <a:defRPr/>
            </a:pPr>
            <a:fld id="{0298FB9B-FCA5-44B8-9027-A778970283DE}" type="datetime1">
              <a:rPr lang="zh-CN" altLang="en-US" smtClean="0"/>
              <a:t/>
            </a:fld>
            <a:endParaRPr lang="zh-CN" altLang="en-US"/>
          </a:p>
        </p:txBody>
      </p:sp>
      <p:sp>
        <p:nvSpPr>
          <p:cNvPr id="6" name="页脚占位符 210953"/>
          <p:cNvSpPr>
            <a:spLocks noGrp="1"/>
          </p:cNvSpPr>
          <p:nvPr>
            <p:ph type="ftr" sz="quarter" idx="11"/>
          </p:nvPr>
        </p:nvSpPr>
        <p:spPr/>
        <p:txBody>
          <a:bodyPr/>
          <a:lstStyle>
            <a:lvl1pPr>
              <a:defRPr/>
            </a:lvl1pPr>
          </a:lstStyle>
          <a:p>
            <a:pPr>
              <a:defRPr/>
            </a:pPr>
            <a:endParaRPr lang="zh-CN"/>
          </a:p>
        </p:txBody>
      </p:sp>
      <p:sp>
        <p:nvSpPr>
          <p:cNvPr id="7" name="灯片编号占位符 210954"/>
          <p:cNvSpPr>
            <a:spLocks noGrp="1"/>
          </p:cNvSpPr>
          <p:nvPr>
            <p:ph type="sldNum" sz="quarter" idx="12"/>
          </p:nvPr>
        </p:nvSpPr>
        <p:spPr/>
        <p:txBody>
          <a:bodyPr/>
          <a:lstStyle>
            <a:lvl1pPr>
              <a:defRPr/>
            </a:lvl1pPr>
          </a:lstStyle>
          <a:p>
            <a:pPr>
              <a:defRPr/>
            </a:pPr>
            <a:fld id="{6DB1CFB9-61A7-496E-AC40-4255C078AC2E}" type="slidenum">
              <a:rPr lang="zh-CN" altLang="en-US"/>
              <a:t/>
            </a:fld>
            <a:endParaRPr lang="zh-CN" altLang="en-US"/>
          </a:p>
        </p:txBody>
      </p:sp>
    </p:spTree>
  </p:cSld>
  <p:clrMapOvr>
    <a:masterClrMapping/>
  </p:clrMapOvr>
  <p:transition>
    <p:comb/>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日期占位符 210952"/>
          <p:cNvSpPr>
            <a:spLocks noGrp="1"/>
          </p:cNvSpPr>
          <p:nvPr>
            <p:ph type="dt" sz="half" idx="10"/>
          </p:nvPr>
        </p:nvSpPr>
        <p:spPr/>
        <p:txBody>
          <a:bodyPr/>
          <a:lstStyle>
            <a:lvl1pPr>
              <a:defRPr/>
            </a:lvl1pPr>
          </a:lstStyle>
          <a:p>
            <a:pPr>
              <a:defRPr/>
            </a:pPr>
            <a:fld id="{F923D2D2-D058-462A-8AF2-C9A9AB57317A}" type="datetime1">
              <a:rPr lang="zh-CN" altLang="en-US" smtClean="0"/>
              <a:t/>
            </a:fld>
            <a:endParaRPr lang="zh-CN" altLang="en-US"/>
          </a:p>
        </p:txBody>
      </p:sp>
      <p:sp>
        <p:nvSpPr>
          <p:cNvPr id="5" name="页脚占位符 210953"/>
          <p:cNvSpPr>
            <a:spLocks noGrp="1"/>
          </p:cNvSpPr>
          <p:nvPr>
            <p:ph type="ftr" sz="quarter" idx="11"/>
          </p:nvPr>
        </p:nvSpPr>
        <p:spPr/>
        <p:txBody>
          <a:bodyPr/>
          <a:lstStyle>
            <a:lvl1pPr>
              <a:defRPr/>
            </a:lvl1pPr>
          </a:lstStyle>
          <a:p>
            <a:pPr>
              <a:defRPr/>
            </a:pPr>
            <a:endParaRPr lang="zh-CN"/>
          </a:p>
        </p:txBody>
      </p:sp>
      <p:sp>
        <p:nvSpPr>
          <p:cNvPr id="6" name="灯片编号占位符 210954"/>
          <p:cNvSpPr>
            <a:spLocks noGrp="1"/>
          </p:cNvSpPr>
          <p:nvPr>
            <p:ph type="sldNum" sz="quarter" idx="12"/>
          </p:nvPr>
        </p:nvSpPr>
        <p:spPr/>
        <p:txBody>
          <a:bodyPr/>
          <a:lstStyle>
            <a:lvl1pPr>
              <a:defRPr/>
            </a:lvl1pPr>
          </a:lstStyle>
          <a:p>
            <a:pPr>
              <a:defRPr/>
            </a:pPr>
            <a:fld id="{183B8D4A-6FDC-40BB-BD24-E1915BA5FBAF}" type="slidenum">
              <a:rPr lang="zh-CN" altLang="en-US"/>
              <a:t/>
            </a:fld>
            <a:endParaRPr lang="zh-CN" altLang="en-US"/>
          </a:p>
        </p:txBody>
      </p:sp>
    </p:spTree>
  </p:cSld>
  <p:clrMapOvr>
    <a:masterClrMapping/>
  </p:clrMapOvr>
  <p:transition>
    <p:comb/>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6287"/>
          </a:xfrm>
        </p:spPr>
        <p:txBody>
          <a:bodyPr vert="eaVert"/>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a:xfrm>
            <a:off x="457200" y="274638"/>
            <a:ext cx="6052930" cy="5856287"/>
          </a:xfrm>
        </p:spPr>
        <p:txBody>
          <a:bodyPr vert="eaVert"/>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日期占位符 210952"/>
          <p:cNvSpPr>
            <a:spLocks noGrp="1"/>
          </p:cNvSpPr>
          <p:nvPr>
            <p:ph type="dt" sz="half" idx="10"/>
          </p:nvPr>
        </p:nvSpPr>
        <p:spPr/>
        <p:txBody>
          <a:bodyPr/>
          <a:lstStyle>
            <a:lvl1pPr>
              <a:defRPr/>
            </a:lvl1pPr>
          </a:lstStyle>
          <a:p>
            <a:pPr>
              <a:defRPr/>
            </a:pPr>
            <a:fld id="{87CC6DEC-D65D-4030-A7BA-795E4CD134AE}" type="datetime1">
              <a:rPr lang="zh-CN" altLang="en-US" smtClean="0"/>
              <a:t/>
            </a:fld>
            <a:endParaRPr lang="zh-CN" altLang="en-US"/>
          </a:p>
        </p:txBody>
      </p:sp>
      <p:sp>
        <p:nvSpPr>
          <p:cNvPr id="5" name="页脚占位符 210953"/>
          <p:cNvSpPr>
            <a:spLocks noGrp="1"/>
          </p:cNvSpPr>
          <p:nvPr>
            <p:ph type="ftr" sz="quarter" idx="11"/>
          </p:nvPr>
        </p:nvSpPr>
        <p:spPr/>
        <p:txBody>
          <a:bodyPr/>
          <a:lstStyle>
            <a:lvl1pPr>
              <a:defRPr/>
            </a:lvl1pPr>
          </a:lstStyle>
          <a:p>
            <a:pPr>
              <a:defRPr/>
            </a:pPr>
            <a:endParaRPr lang="zh-CN"/>
          </a:p>
        </p:txBody>
      </p:sp>
      <p:sp>
        <p:nvSpPr>
          <p:cNvPr id="6" name="灯片编号占位符 210954"/>
          <p:cNvSpPr>
            <a:spLocks noGrp="1"/>
          </p:cNvSpPr>
          <p:nvPr>
            <p:ph type="sldNum" sz="quarter" idx="12"/>
          </p:nvPr>
        </p:nvSpPr>
        <p:spPr/>
        <p:txBody>
          <a:bodyPr/>
          <a:lstStyle>
            <a:lvl1pPr>
              <a:defRPr/>
            </a:lvl1pPr>
          </a:lstStyle>
          <a:p>
            <a:pPr>
              <a:defRPr/>
            </a:pPr>
            <a:fld id="{0962758E-297B-4C9B-B6CD-0933D43B0082}" type="slidenum">
              <a:rPr lang="zh-CN" altLang="en-US"/>
              <a:t/>
            </a:fld>
            <a:endParaRPr lang="zh-CN" altLang="en-US"/>
          </a:p>
        </p:txBody>
      </p:sp>
    </p:spTree>
  </p:cSld>
  <p:clrMapOvr>
    <a:masterClrMapping/>
  </p:clrMapOvr>
  <p:transition>
    <p:comb/>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chemeClr val="bg1"/>
        </a:solidFill>
        <a:effectLst/>
      </p:bgPr>
    </p:bg>
    <p:spTree>
      <p:nvGrpSpPr>
        <p:cNvPr id="1" name=""/>
        <p:cNvGrpSpPr/>
        <p:nvPr/>
      </p:nvGrpSpPr>
      <p:grpSpPr>
        <a:xfrm>
          <a:off x="0" y="0"/>
          <a:ext cx="0" cy="0"/>
        </a:xfrm>
      </p:grpSpPr>
      <p:grpSp>
        <p:nvGrpSpPr>
          <p:cNvPr id="1026" name="组合 210945"/>
          <p:cNvGrpSpPr/>
          <p:nvPr/>
        </p:nvGrpSpPr>
        <p:grpSpPr>
          <a:xfrm>
            <a:off x="1071563" y="304800"/>
            <a:ext cx="7615237" cy="1106488"/>
            <a:chOff x="675" y="192"/>
            <a:chExt cx="4797" cy="697"/>
          </a:xfrm>
        </p:grpSpPr>
        <p:sp>
          <p:nvSpPr>
            <p:cNvPr id="1027" name="椭圆 210946"/>
            <p:cNvSpPr>
              <a:spLocks noChangeArrowheads="1"/>
            </p:cNvSpPr>
            <p:nvPr/>
          </p:nvSpPr>
          <p:spPr bwMode="auto">
            <a:xfrm flipH="1">
              <a:off x="3067" y="192"/>
              <a:ext cx="696" cy="696"/>
            </a:xfrm>
            <a:prstGeom prst="ellipse">
              <a:avLst/>
            </a:prstGeom>
            <a:solidFill>
              <a:schemeClr val="accent2"/>
            </a:solidFill>
            <a:ln w="28575">
              <a:noFill/>
              <a:round/>
            </a:ln>
          </p:spPr>
          <p:txBody>
            <a:bodyPr wrap="none" anchor="ct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lgn="ctr">
                <a:defRPr/>
              </a:pPr>
              <a:endParaRPr lang="zh-CN" altLang="zh-CN" sz="2400">
                <a:latin typeface="Times New Roman" panose="02020603050405020304" pitchFamily="18" charset="0"/>
              </a:endParaRPr>
            </a:p>
          </p:txBody>
        </p:sp>
        <p:sp>
          <p:nvSpPr>
            <p:cNvPr id="1028" name="椭圆 210947"/>
            <p:cNvSpPr>
              <a:spLocks noChangeArrowheads="1"/>
            </p:cNvSpPr>
            <p:nvPr/>
          </p:nvSpPr>
          <p:spPr bwMode="auto">
            <a:xfrm flipH="1">
              <a:off x="4777" y="192"/>
              <a:ext cx="695" cy="696"/>
            </a:xfrm>
            <a:prstGeom prst="ellipse">
              <a:avLst/>
            </a:prstGeom>
            <a:solidFill>
              <a:schemeClr val="accent2"/>
            </a:solidFill>
            <a:ln w="28575">
              <a:noFill/>
              <a:round/>
            </a:ln>
          </p:spPr>
          <p:txBody>
            <a:bodyPr wrap="none" anchor="ct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lgn="ctr">
                <a:defRPr/>
              </a:pPr>
              <a:endParaRPr lang="zh-CN" altLang="zh-CN" sz="2400">
                <a:latin typeface="Times New Roman" panose="02020603050405020304" pitchFamily="18" charset="0"/>
              </a:endParaRPr>
            </a:p>
          </p:txBody>
        </p:sp>
        <p:sp>
          <p:nvSpPr>
            <p:cNvPr id="1029" name="椭圆 210948"/>
            <p:cNvSpPr>
              <a:spLocks noChangeArrowheads="1"/>
            </p:cNvSpPr>
            <p:nvPr/>
          </p:nvSpPr>
          <p:spPr bwMode="auto">
            <a:xfrm flipH="1">
              <a:off x="675" y="193"/>
              <a:ext cx="695" cy="696"/>
            </a:xfrm>
            <a:prstGeom prst="ellipse">
              <a:avLst/>
            </a:prstGeom>
            <a:solidFill>
              <a:schemeClr val="accent2"/>
            </a:solidFill>
            <a:ln w="28575">
              <a:noFill/>
              <a:round/>
            </a:ln>
          </p:spPr>
          <p:txBody>
            <a:bodyPr wrap="none" anchor="ct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lgn="ctr">
                <a:defRPr/>
              </a:pPr>
              <a:endParaRPr lang="zh-CN" altLang="zh-CN" sz="2400">
                <a:latin typeface="Times New Roman" panose="02020603050405020304" pitchFamily="18" charset="0"/>
              </a:endParaRPr>
            </a:p>
          </p:txBody>
        </p:sp>
        <p:sp>
          <p:nvSpPr>
            <p:cNvPr id="1030" name="椭圆 210949"/>
            <p:cNvSpPr>
              <a:spLocks noChangeArrowheads="1"/>
            </p:cNvSpPr>
            <p:nvPr/>
          </p:nvSpPr>
          <p:spPr bwMode="auto">
            <a:xfrm flipH="1">
              <a:off x="3984" y="192"/>
              <a:ext cx="695" cy="696"/>
            </a:xfrm>
            <a:prstGeom prst="ellipse">
              <a:avLst/>
            </a:prstGeom>
            <a:noFill/>
            <a:ln w="28575">
              <a:solidFill>
                <a:schemeClr val="accent2"/>
              </a:solidFill>
              <a:round/>
            </a:ln>
          </p:spPr>
          <p:txBody>
            <a:bodyPr wrap="none" anchor="ct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lgn="ctr">
                <a:defRPr/>
              </a:pPr>
              <a:endParaRPr lang="zh-CN" altLang="zh-CN" sz="2400">
                <a:latin typeface="Times New Roman" panose="02020603050405020304" pitchFamily="18" charset="0"/>
              </a:endParaRPr>
            </a:p>
          </p:txBody>
        </p:sp>
        <p:sp>
          <p:nvSpPr>
            <p:cNvPr id="1031" name="椭圆 210950"/>
            <p:cNvSpPr>
              <a:spLocks noChangeArrowheads="1"/>
            </p:cNvSpPr>
            <p:nvPr/>
          </p:nvSpPr>
          <p:spPr bwMode="auto">
            <a:xfrm flipH="1">
              <a:off x="1486" y="192"/>
              <a:ext cx="695" cy="696"/>
            </a:xfrm>
            <a:prstGeom prst="ellipse">
              <a:avLst/>
            </a:prstGeom>
            <a:noFill/>
            <a:ln w="28575">
              <a:solidFill>
                <a:schemeClr val="accent2"/>
              </a:solidFill>
              <a:round/>
            </a:ln>
          </p:spPr>
          <p:txBody>
            <a:bodyPr wrap="none" anchor="ct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lgn="ctr">
                <a:defRPr/>
              </a:pPr>
              <a:endParaRPr lang="zh-CN" altLang="zh-CN" sz="2400">
                <a:latin typeface="Times New Roman" panose="02020603050405020304" pitchFamily="18" charset="0"/>
              </a:endParaRPr>
            </a:p>
          </p:txBody>
        </p:sp>
      </p:grpSp>
      <p:sp>
        <p:nvSpPr>
          <p:cNvPr id="210952" name="文本占位符 210951"/>
          <p:cNvSpPr>
            <a:spLocks noGrp="1" noChangeArrowheads="1"/>
          </p:cNvSpPr>
          <p:nvPr>
            <p:ph type="body" idx="4294967295"/>
          </p:nvPr>
        </p:nvSpPr>
        <p:spPr bwMode="auto">
          <a:xfrm>
            <a:off x="457200" y="1600200"/>
            <a:ext cx="8229600" cy="4530725"/>
          </a:xfrm>
          <a:prstGeom prst="rect">
            <a:avLst/>
          </a:prstGeom>
          <a:noFill/>
          <a:ln w="9525">
            <a:noFill/>
            <a:miter lim="800000"/>
          </a:ln>
        </p:spPr>
        <p:txBody>
          <a:bodyPr vert="horz" wrap="square" lIns="91440" tIns="45720" rIns="91440" bIns="45720" numCol="1" anchor="t" anchorCtr="0" compatLnSpc="1"/>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smtClean="0"/>
          </a:p>
        </p:txBody>
      </p:sp>
      <p:sp>
        <p:nvSpPr>
          <p:cNvPr id="210953" name="日期占位符 210952"/>
          <p:cNvSpPr>
            <a:spLocks noGrp="1"/>
          </p:cNvSpPr>
          <p:nvPr>
            <p:ph type="dt" sz="half" idx="2"/>
          </p:nvPr>
        </p:nvSpPr>
        <p:spPr>
          <a:xfrm>
            <a:off x="457200" y="6248400"/>
            <a:ext cx="2133600" cy="457200"/>
          </a:xfrm>
          <a:prstGeom prst="rect">
            <a:avLst/>
          </a:prstGeom>
          <a:noFill/>
          <a:ln w="9525">
            <a:noFill/>
            <a:miter/>
          </a:ln>
        </p:spPr>
        <p:txBody>
          <a:bodyPr/>
          <a:lstStyle>
            <a:defPPr>
              <a:defRPr lang="zh-CN"/>
            </a:defPPr>
            <a:lvl1pPr algn="l" rtl="0" fontAlgn="base">
              <a:spcBef>
                <a:spcPct val="0"/>
              </a:spcBef>
              <a:spcAft>
                <a:spcPct val="0"/>
              </a:spcAft>
              <a:buFont typeface="Arial" pitchFamily="34" charset="0"/>
              <a:buNone/>
              <a:defRPr sz="1000" kern="1200" noProof="1">
                <a:solidFill>
                  <a:schemeClr val="tx1"/>
                </a:solidFill>
                <a:latin typeface="Arial" pitchFamily="34" charset="0"/>
                <a:ea typeface="宋体" panose="02010600030101010101" pitchFamily="2" charset="-122"/>
                <a:cs typeface="+mn-ea"/>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defRPr/>
            </a:pPr>
            <a:fld id="{B8AB985E-1102-4C82-94F8-9DA49671B588}" type="datetime1">
              <a:rPr lang="zh-CN" altLang="en-US" smtClean="0"/>
              <a:t/>
            </a:fld>
            <a:endParaRPr lang="zh-CN" altLang="en-US"/>
          </a:p>
        </p:txBody>
      </p:sp>
      <p:sp>
        <p:nvSpPr>
          <p:cNvPr id="210954" name="页脚占位符 210953"/>
          <p:cNvSpPr>
            <a:spLocks noGrp="1"/>
          </p:cNvSpPr>
          <p:nvPr>
            <p:ph type="ftr" sz="quarter" idx="3"/>
          </p:nvPr>
        </p:nvSpPr>
        <p:spPr>
          <a:xfrm>
            <a:off x="3124200" y="6248400"/>
            <a:ext cx="2895600" cy="457200"/>
          </a:xfrm>
          <a:prstGeom prst="rect">
            <a:avLst/>
          </a:prstGeom>
          <a:noFill/>
          <a:ln w="9525">
            <a:noFill/>
            <a:miter/>
          </a:ln>
        </p:spPr>
        <p:txBody>
          <a:bodyPr/>
          <a:lstStyle>
            <a:defPPr>
              <a:defRPr lang="zh-CN"/>
            </a:defPPr>
            <a:lvl1pPr algn="ctr" rtl="0" fontAlgn="base">
              <a:spcBef>
                <a:spcPct val="0"/>
              </a:spcBef>
              <a:spcAft>
                <a:spcPct val="0"/>
              </a:spcAft>
              <a:buFont typeface="Arial" pitchFamily="34" charset="0"/>
              <a:buNone/>
              <a:defRPr sz="1000" kern="1200" noProof="1">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defRPr/>
            </a:pPr>
            <a:endParaRPr lang="zh-CN"/>
          </a:p>
        </p:txBody>
      </p:sp>
      <p:sp>
        <p:nvSpPr>
          <p:cNvPr id="210955" name="灯片编号占位符 210954"/>
          <p:cNvSpPr>
            <a:spLocks noGrp="1"/>
          </p:cNvSpPr>
          <p:nvPr>
            <p:ph type="sldNum" sz="quarter" idx="4"/>
          </p:nvPr>
        </p:nvSpPr>
        <p:spPr>
          <a:xfrm>
            <a:off x="6553200" y="6248400"/>
            <a:ext cx="2133600" cy="457200"/>
          </a:xfrm>
          <a:prstGeom prst="rect">
            <a:avLst/>
          </a:prstGeom>
          <a:noFill/>
          <a:ln w="9525">
            <a:noFill/>
            <a:miter/>
          </a:ln>
        </p:spPr>
        <p:txBody>
          <a:bodyPr vert="horz" wrap="square" lIns="91440" tIns="45720" rIns="91440" bIns="45720" numCol="1" anchor="t" anchorCtr="0" compatLnSpc="1"/>
          <a:lstStyle>
            <a:defPPr>
              <a:defRPr lang="zh-CN"/>
            </a:defPPr>
            <a:lvl1pPr algn="r" rtl="0" fontAlgn="base">
              <a:spcBef>
                <a:spcPct val="0"/>
              </a:spcBef>
              <a:spcAft>
                <a:spcPct val="0"/>
              </a:spcAft>
              <a:buFont typeface="Arial" pitchFamily="34" charset="0"/>
              <a:buNone/>
              <a:defRPr sz="10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defRPr/>
            </a:pPr>
            <a:fld id="{5C2EFA4A-9A34-49EC-81E9-960CFCA7EA92}" type="slidenum">
              <a:rPr lang="zh-CN" altLang="en-US"/>
              <a:t/>
            </a:fld>
            <a:endParaRPr lang="zh-CN" altLang="en-US"/>
          </a:p>
        </p:txBody>
      </p:sp>
      <p:sp>
        <p:nvSpPr>
          <p:cNvPr id="210956" name="标题 210955"/>
          <p:cNvSpPr>
            <a:spLocks noGrp="1" noChangeArrowheads="1"/>
          </p:cNvSpPr>
          <p:nvPr>
            <p:ph type="title" idx="9"/>
          </p:nvPr>
        </p:nvSpPr>
        <p:spPr bwMode="auto">
          <a:xfrm>
            <a:off x="457200" y="274638"/>
            <a:ext cx="8229600" cy="1143000"/>
          </a:xfrm>
          <a:prstGeom prst="rect">
            <a:avLst/>
          </a:prstGeom>
          <a:noFill/>
          <a:ln w="9525">
            <a:noFill/>
            <a:miter lim="800000"/>
          </a:ln>
        </p:spPr>
        <p:txBody>
          <a:bodyPr vert="horz" wrap="square" lIns="91440" tIns="45720" rIns="91440" bIns="45720" numCol="1" anchor="ctr" anchorCtr="0" compatLnSpc="1"/>
          <a:lstStyle/>
          <a:p>
            <a:pPr lvl="0"/>
            <a:r>
              <a:rPr lang="zh-CN" altLang="en-US" smtClean="0"/>
              <a:t>单击此处编辑母版标题样式</a:t>
            </a:r>
            <a:endParaRPr lang="zh-CN" altLang="en-US" smtClean="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comb/>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0" presetClass="entr" presetSubtype="0" dur="999" fill="hold" grpId="0" nodeType="withEffect">
                                  <p:stCondLst>
                                    <p:cond delay="0"/>
                                  </p:stCondLst>
                                  <p:childTnLst>
                                    <p:set>
                                      <p:cBhvr>
                                        <p:cTn id="6" dur="indefinite" fill="hold">
                                          <p:stCondLst>
                                            <p:cond delay="0"/>
                                          </p:stCondLst>
                                        </p:cTn>
                                        <p:tgtEl>
                                          <p:spTgt spid="210956"/>
                                        </p:tgtEl>
                                        <p:attrNameLst>
                                          <p:attrName>style.visibility</p:attrName>
                                        </p:attrNameLst>
                                      </p:cBhvr>
                                      <p:to>
                                        <p:strVal val="visible"/>
                                      </p:to>
                                    </p:set>
                                    <p:animEffect transition="in" filter="fade">
                                      <p:cBhvr>
                                        <p:cTn id="7" dur="799" decel="100000"/>
                                        <p:tgtEl>
                                          <p:spTgt spid="210956"/>
                                        </p:tgtEl>
                                      </p:cBhvr>
                                    </p:animEffect>
                                    <p:anim calcmode="lin" valueType="num">
                                      <p:cBhvr>
                                        <p:cTn id="8" dur="799" decel="100000" fill="hold"/>
                                        <p:tgtEl>
                                          <p:spTgt spid="210956"/>
                                        </p:tgtEl>
                                        <p:attrNameLst>
                                          <p:attrName>style.rotation</p:attrName>
                                        </p:attrNameLst>
                                      </p:cBhvr>
                                      <p:tavLst>
                                        <p:tav tm="0">
                                          <p:val>
                                            <p:fltVal val="-90"/>
                                          </p:val>
                                        </p:tav>
                                        <p:tav tm="100000">
                                          <p:val>
                                            <p:fltVal val="0"/>
                                          </p:val>
                                        </p:tav>
                                      </p:tavLst>
                                    </p:anim>
                                    <p:anim calcmode="lin" valueType="num">
                                      <p:cBhvr>
                                        <p:cTn id="9" dur="799" decel="100000" fill="hold"/>
                                        <p:tgtEl>
                                          <p:spTgt spid="210956"/>
                                        </p:tgtEl>
                                        <p:attrNameLst>
                                          <p:attrName>ppt_x</p:attrName>
                                        </p:attrNameLst>
                                      </p:cBhvr>
                                      <p:tavLst>
                                        <p:tav tm="0">
                                          <p:val>
                                            <p:strVal val="#ppt_x+0.4"/>
                                          </p:val>
                                        </p:tav>
                                        <p:tav tm="100000">
                                          <p:val>
                                            <p:strVal val="#ppt_x-0.05"/>
                                          </p:val>
                                        </p:tav>
                                      </p:tavLst>
                                    </p:anim>
                                    <p:anim calcmode="lin" valueType="num">
                                      <p:cBhvr>
                                        <p:cTn id="10" dur="799" decel="100000" fill="hold"/>
                                        <p:tgtEl>
                                          <p:spTgt spid="210956"/>
                                        </p:tgtEl>
                                        <p:attrNameLst>
                                          <p:attrName>ppt_y</p:attrName>
                                        </p:attrNameLst>
                                      </p:cBhvr>
                                      <p:tavLst>
                                        <p:tav tm="0">
                                          <p:val>
                                            <p:strVal val="#ppt_y-0.4"/>
                                          </p:val>
                                        </p:tav>
                                        <p:tav tm="100000">
                                          <p:val>
                                            <p:strVal val="#ppt_y+0.1"/>
                                          </p:val>
                                        </p:tav>
                                      </p:tavLst>
                                    </p:anim>
                                    <p:anim calcmode="lin" valueType="num">
                                      <p:cBhvr>
                                        <p:cTn id="11" dur="199" accel="100000" fill="hold">
                                          <p:stCondLst>
                                            <p:cond delay="799"/>
                                          </p:stCondLst>
                                        </p:cTn>
                                        <p:tgtEl>
                                          <p:spTgt spid="210956"/>
                                        </p:tgtEl>
                                        <p:attrNameLst>
                                          <p:attrName>ppt_x</p:attrName>
                                        </p:attrNameLst>
                                      </p:cBhvr>
                                      <p:tavLst>
                                        <p:tav tm="0">
                                          <p:val>
                                            <p:strVal val="#ppt_x-0.05"/>
                                          </p:val>
                                        </p:tav>
                                        <p:tav tm="100000">
                                          <p:val>
                                            <p:strVal val="#ppt_x"/>
                                          </p:val>
                                        </p:tav>
                                      </p:tavLst>
                                    </p:anim>
                                    <p:anim calcmode="lin" valueType="num">
                                      <p:cBhvr>
                                        <p:cTn id="12" dur="199" accel="100000" fill="hold">
                                          <p:stCondLst>
                                            <p:cond delay="799"/>
                                          </p:stCondLst>
                                        </p:cTn>
                                        <p:tgtEl>
                                          <p:spTgt spid="210956"/>
                                        </p:tgtEl>
                                        <p:attrNameLst>
                                          <p:attrName>ppt_y</p:attrName>
                                        </p:attrNameLst>
                                      </p:cBhvr>
                                      <p:tavLst>
                                        <p:tav tm="0">
                                          <p:val>
                                            <p:strVal val="#ppt_y+0.1"/>
                                          </p:val>
                                        </p:tav>
                                        <p:tav tm="100000">
                                          <p:val>
                                            <p:strVal val="#ppt_y"/>
                                          </p:val>
                                        </p:tav>
                                      </p:tavLst>
                                    </p:anim>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47" presetClass="entr" presetSubtype="0" dur="1000" fill="hold" grpId="0" nodeType="clickEffect">
                                  <p:stCondLst>
                                    <p:cond delay="0"/>
                                  </p:stCondLst>
                                  <p:childTnLst>
                                    <p:set>
                                      <p:cBhvr>
                                        <p:cTn id="16" dur="indefinite" fill="hold">
                                          <p:stCondLst>
                                            <p:cond delay="0"/>
                                          </p:stCondLst>
                                        </p:cTn>
                                        <p:tgtEl>
                                          <p:spTgt spid="210952">
                                            <p:txEl>
                                              <p:pRg st="0" end="0"/>
                                            </p:txEl>
                                          </p:spTgt>
                                        </p:tgtEl>
                                        <p:attrNameLst>
                                          <p:attrName>style.visibility</p:attrName>
                                        </p:attrNameLst>
                                      </p:cBhvr>
                                      <p:to>
                                        <p:strVal val="visible"/>
                                      </p:to>
                                    </p:set>
                                    <p:animEffect transition="in" filter="fade">
                                      <p:cBhvr>
                                        <p:cTn id="17" dur="1000"/>
                                        <p:tgtEl>
                                          <p:spTgt spid="210952">
                                            <p:txEl>
                                              <p:pRg st="0" end="0"/>
                                            </p:txEl>
                                          </p:spTgt>
                                        </p:tgtEl>
                                      </p:cBhvr>
                                    </p:animEffect>
                                    <p:anim calcmode="lin" valueType="num">
                                      <p:cBhvr>
                                        <p:cTn id="18" dur="1000" fill="hold"/>
                                        <p:tgtEl>
                                          <p:spTgt spid="210952">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210952">
                                            <p:txEl>
                                              <p:pRg st="0" end="0"/>
                                            </p:txEl>
                                          </p:spTgt>
                                        </p:tgtEl>
                                        <p:attrNameLst>
                                          <p:attrName>ppt_y</p:attrName>
                                        </p:attrNameLst>
                                      </p:cBhvr>
                                      <p:tavLst>
                                        <p:tav tm="0">
                                          <p:val>
                                            <p:strVal val="#ppt_y-.1"/>
                                          </p:val>
                                        </p:tav>
                                        <p:tav tm="100000">
                                          <p:val>
                                            <p:strVal val="#ppt_y"/>
                                          </p:val>
                                        </p:tav>
                                      </p:tavLst>
                                    </p:anim>
                                  </p:childTnLst>
                                </p:cTn>
                              </p:par>
                              <p:par>
                                <p:cTn id="20" presetID="47" presetClass="entr" presetSubtype="0" dur="1000" fill="hold" grpId="0" nodeType="withEffect">
                                  <p:stCondLst>
                                    <p:cond delay="0"/>
                                  </p:stCondLst>
                                  <p:childTnLst>
                                    <p:set>
                                      <p:cBhvr>
                                        <p:cTn id="21" dur="indefinite" fill="hold">
                                          <p:stCondLst>
                                            <p:cond delay="0"/>
                                          </p:stCondLst>
                                        </p:cTn>
                                        <p:tgtEl>
                                          <p:spTgt spid="210952">
                                            <p:txEl>
                                              <p:pRg st="1" end="1"/>
                                            </p:txEl>
                                          </p:spTgt>
                                        </p:tgtEl>
                                        <p:attrNameLst>
                                          <p:attrName>style.visibility</p:attrName>
                                        </p:attrNameLst>
                                      </p:cBhvr>
                                      <p:to>
                                        <p:strVal val="visible"/>
                                      </p:to>
                                    </p:set>
                                    <p:animEffect transition="in" filter="fade">
                                      <p:cBhvr>
                                        <p:cTn id="22" dur="1000"/>
                                        <p:tgtEl>
                                          <p:spTgt spid="210952">
                                            <p:txEl>
                                              <p:pRg st="1" end="1"/>
                                            </p:txEl>
                                          </p:spTgt>
                                        </p:tgtEl>
                                      </p:cBhvr>
                                    </p:animEffect>
                                    <p:anim calcmode="lin" valueType="num">
                                      <p:cBhvr>
                                        <p:cTn id="23" dur="1000" fill="hold"/>
                                        <p:tgtEl>
                                          <p:spTgt spid="210952">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210952">
                                            <p:txEl>
                                              <p:pRg st="1" end="1"/>
                                            </p:txEl>
                                          </p:spTgt>
                                        </p:tgtEl>
                                        <p:attrNameLst>
                                          <p:attrName>ppt_y</p:attrName>
                                        </p:attrNameLst>
                                      </p:cBhvr>
                                      <p:tavLst>
                                        <p:tav tm="0">
                                          <p:val>
                                            <p:strVal val="#ppt_y-.1"/>
                                          </p:val>
                                        </p:tav>
                                        <p:tav tm="100000">
                                          <p:val>
                                            <p:strVal val="#ppt_y"/>
                                          </p:val>
                                        </p:tav>
                                      </p:tavLst>
                                    </p:anim>
                                  </p:childTnLst>
                                </p:cTn>
                              </p:par>
                              <p:par>
                                <p:cTn id="25" presetID="47" presetClass="entr" presetSubtype="0" dur="1000" fill="hold" grpId="0" nodeType="withEffect">
                                  <p:stCondLst>
                                    <p:cond delay="0"/>
                                  </p:stCondLst>
                                  <p:childTnLst>
                                    <p:set>
                                      <p:cBhvr>
                                        <p:cTn id="26" dur="indefinite" fill="hold">
                                          <p:stCondLst>
                                            <p:cond delay="0"/>
                                          </p:stCondLst>
                                        </p:cTn>
                                        <p:tgtEl>
                                          <p:spTgt spid="210952">
                                            <p:txEl>
                                              <p:pRg st="2" end="2"/>
                                            </p:txEl>
                                          </p:spTgt>
                                        </p:tgtEl>
                                        <p:attrNameLst>
                                          <p:attrName>style.visibility</p:attrName>
                                        </p:attrNameLst>
                                      </p:cBhvr>
                                      <p:to>
                                        <p:strVal val="visible"/>
                                      </p:to>
                                    </p:set>
                                    <p:animEffect transition="in" filter="fade">
                                      <p:cBhvr>
                                        <p:cTn id="27" dur="1000"/>
                                        <p:tgtEl>
                                          <p:spTgt spid="210952">
                                            <p:txEl>
                                              <p:pRg st="2" end="2"/>
                                            </p:txEl>
                                          </p:spTgt>
                                        </p:tgtEl>
                                      </p:cBhvr>
                                    </p:animEffect>
                                    <p:anim calcmode="lin" valueType="num">
                                      <p:cBhvr>
                                        <p:cTn id="28" dur="1000" fill="hold"/>
                                        <p:tgtEl>
                                          <p:spTgt spid="21095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210952">
                                            <p:txEl>
                                              <p:pRg st="2" end="2"/>
                                            </p:txEl>
                                          </p:spTgt>
                                        </p:tgtEl>
                                        <p:attrNameLst>
                                          <p:attrName>ppt_y</p:attrName>
                                        </p:attrNameLst>
                                      </p:cBhvr>
                                      <p:tavLst>
                                        <p:tav tm="0">
                                          <p:val>
                                            <p:strVal val="#ppt_y-.1"/>
                                          </p:val>
                                        </p:tav>
                                        <p:tav tm="100000">
                                          <p:val>
                                            <p:strVal val="#ppt_y"/>
                                          </p:val>
                                        </p:tav>
                                      </p:tavLst>
                                    </p:anim>
                                  </p:childTnLst>
                                </p:cTn>
                              </p:par>
                              <p:par>
                                <p:cTn id="30" presetID="47" presetClass="entr" presetSubtype="0" dur="1000" fill="hold" grpId="0" nodeType="withEffect">
                                  <p:stCondLst>
                                    <p:cond delay="0"/>
                                  </p:stCondLst>
                                  <p:childTnLst>
                                    <p:set>
                                      <p:cBhvr>
                                        <p:cTn id="31" dur="indefinite" fill="hold">
                                          <p:stCondLst>
                                            <p:cond delay="0"/>
                                          </p:stCondLst>
                                        </p:cTn>
                                        <p:tgtEl>
                                          <p:spTgt spid="210952">
                                            <p:txEl>
                                              <p:pRg st="3" end="3"/>
                                            </p:txEl>
                                          </p:spTgt>
                                        </p:tgtEl>
                                        <p:attrNameLst>
                                          <p:attrName>style.visibility</p:attrName>
                                        </p:attrNameLst>
                                      </p:cBhvr>
                                      <p:to>
                                        <p:strVal val="visible"/>
                                      </p:to>
                                    </p:set>
                                    <p:animEffect transition="in" filter="fade">
                                      <p:cBhvr>
                                        <p:cTn id="32" dur="1000"/>
                                        <p:tgtEl>
                                          <p:spTgt spid="210952">
                                            <p:txEl>
                                              <p:pRg st="3" end="3"/>
                                            </p:txEl>
                                          </p:spTgt>
                                        </p:tgtEl>
                                      </p:cBhvr>
                                    </p:animEffect>
                                    <p:anim calcmode="lin" valueType="num">
                                      <p:cBhvr>
                                        <p:cTn id="33" dur="1000" fill="hold"/>
                                        <p:tgtEl>
                                          <p:spTgt spid="210952">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210952">
                                            <p:txEl>
                                              <p:pRg st="3" end="3"/>
                                            </p:txEl>
                                          </p:spTgt>
                                        </p:tgtEl>
                                        <p:attrNameLst>
                                          <p:attrName>ppt_y</p:attrName>
                                        </p:attrNameLst>
                                      </p:cBhvr>
                                      <p:tavLst>
                                        <p:tav tm="0">
                                          <p:val>
                                            <p:strVal val="#ppt_y-.1"/>
                                          </p:val>
                                        </p:tav>
                                        <p:tav tm="100000">
                                          <p:val>
                                            <p:strVal val="#ppt_y"/>
                                          </p:val>
                                        </p:tav>
                                      </p:tavLst>
                                    </p:anim>
                                  </p:childTnLst>
                                </p:cTn>
                              </p:par>
                              <p:par>
                                <p:cTn id="35" presetID="47" presetClass="entr" presetSubtype="0" dur="1000" fill="hold" grpId="0" nodeType="withEffect">
                                  <p:stCondLst>
                                    <p:cond delay="0"/>
                                  </p:stCondLst>
                                  <p:childTnLst>
                                    <p:set>
                                      <p:cBhvr>
                                        <p:cTn id="36" dur="indefinite" fill="hold">
                                          <p:stCondLst>
                                            <p:cond delay="0"/>
                                          </p:stCondLst>
                                        </p:cTn>
                                        <p:tgtEl>
                                          <p:spTgt spid="210952">
                                            <p:txEl>
                                              <p:pRg st="4" end="4"/>
                                            </p:txEl>
                                          </p:spTgt>
                                        </p:tgtEl>
                                        <p:attrNameLst>
                                          <p:attrName>style.visibility</p:attrName>
                                        </p:attrNameLst>
                                      </p:cBhvr>
                                      <p:to>
                                        <p:strVal val="visible"/>
                                      </p:to>
                                    </p:set>
                                    <p:animEffect transition="in" filter="fade">
                                      <p:cBhvr>
                                        <p:cTn id="37" dur="1000"/>
                                        <p:tgtEl>
                                          <p:spTgt spid="210952">
                                            <p:txEl>
                                              <p:pRg st="4" end="4"/>
                                            </p:txEl>
                                          </p:spTgt>
                                        </p:tgtEl>
                                      </p:cBhvr>
                                    </p:animEffect>
                                    <p:anim calcmode="lin" valueType="num">
                                      <p:cBhvr>
                                        <p:cTn id="38" dur="1000" fill="hold"/>
                                        <p:tgtEl>
                                          <p:spTgt spid="210952">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21095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52" grpId="0" uiExpand="1" build="p"/>
      <p:bldP spid="210956" grpId="0"/>
    </p:bldLst>
  </p:timing>
  <p:hf hdr="0" dt="0"/>
  <p:txStyles>
    <p:titleStyle>
      <a:lvl1pPr algn="l" rtl="0" eaLnBrk="0" fontAlgn="base" hangingPunct="0">
        <a:spcBef>
          <a:spcPct val="0"/>
        </a:spcBef>
        <a:spcAft>
          <a:spcPct val="0"/>
        </a:spcAft>
        <a:defRPr sz="3800" kern="1200">
          <a:solidFill>
            <a:schemeClr val="tx2"/>
          </a:solidFill>
          <a:latin typeface="+mj-lt"/>
          <a:ea typeface="+mj-ea"/>
          <a:cs typeface="+mj-cs"/>
        </a:defRPr>
      </a:lvl1pPr>
      <a:lvl2pPr algn="l" rtl="0" eaLnBrk="0" fontAlgn="base" hangingPunct="0">
        <a:spcBef>
          <a:spcPct val="0"/>
        </a:spcBef>
        <a:spcAft>
          <a:spcPct val="0"/>
        </a:spcAft>
        <a:defRPr sz="3800">
          <a:solidFill>
            <a:schemeClr val="tx2"/>
          </a:solidFill>
          <a:latin typeface="Arial" pitchFamily="34" charset="0"/>
          <a:ea typeface="宋体" panose="02010600030101010101" pitchFamily="2" charset="-122"/>
        </a:defRPr>
      </a:lvl2pPr>
      <a:lvl3pPr algn="l" rtl="0" eaLnBrk="0" fontAlgn="base" hangingPunct="0">
        <a:spcBef>
          <a:spcPct val="0"/>
        </a:spcBef>
        <a:spcAft>
          <a:spcPct val="0"/>
        </a:spcAft>
        <a:defRPr sz="3800">
          <a:solidFill>
            <a:schemeClr val="tx2"/>
          </a:solidFill>
          <a:latin typeface="Arial" pitchFamily="34" charset="0"/>
          <a:ea typeface="宋体" panose="02010600030101010101" pitchFamily="2" charset="-122"/>
        </a:defRPr>
      </a:lvl3pPr>
      <a:lvl4pPr algn="l" rtl="0" eaLnBrk="0" fontAlgn="base" hangingPunct="0">
        <a:spcBef>
          <a:spcPct val="0"/>
        </a:spcBef>
        <a:spcAft>
          <a:spcPct val="0"/>
        </a:spcAft>
        <a:defRPr sz="3800">
          <a:solidFill>
            <a:schemeClr val="tx2"/>
          </a:solidFill>
          <a:latin typeface="Arial" pitchFamily="34" charset="0"/>
          <a:ea typeface="宋体" panose="02010600030101010101" pitchFamily="2" charset="-122"/>
        </a:defRPr>
      </a:lvl4pPr>
      <a:lvl5pPr algn="l" rtl="0" eaLnBrk="0" fontAlgn="base" hangingPunct="0">
        <a:spcBef>
          <a:spcPct val="0"/>
        </a:spcBef>
        <a:spcAft>
          <a:spcPct val="0"/>
        </a:spcAft>
        <a:defRPr sz="3800">
          <a:solidFill>
            <a:schemeClr val="tx2"/>
          </a:solidFill>
          <a:latin typeface="Arial" pitchFamily="34" charset="0"/>
          <a:ea typeface="宋体" panose="02010600030101010101" pitchFamily="2" charset="-122"/>
        </a:defRPr>
      </a:lvl5pPr>
      <a:lvl6pPr marL="457200" algn="l" rtl="0" fontAlgn="base">
        <a:spcBef>
          <a:spcPct val="0"/>
        </a:spcBef>
        <a:spcAft>
          <a:spcPct val="0"/>
        </a:spcAft>
        <a:defRPr sz="3800">
          <a:solidFill>
            <a:schemeClr val="tx2"/>
          </a:solidFill>
          <a:latin typeface="Arial" pitchFamily="34" charset="0"/>
          <a:ea typeface="宋体" panose="02010600030101010101" pitchFamily="2" charset="-122"/>
        </a:defRPr>
      </a:lvl6pPr>
      <a:lvl7pPr marL="914400" algn="l" rtl="0" fontAlgn="base">
        <a:spcBef>
          <a:spcPct val="0"/>
        </a:spcBef>
        <a:spcAft>
          <a:spcPct val="0"/>
        </a:spcAft>
        <a:defRPr sz="3800">
          <a:solidFill>
            <a:schemeClr val="tx2"/>
          </a:solidFill>
          <a:latin typeface="Arial" pitchFamily="34" charset="0"/>
          <a:ea typeface="宋体" panose="02010600030101010101" pitchFamily="2" charset="-122"/>
        </a:defRPr>
      </a:lvl7pPr>
      <a:lvl8pPr marL="1371600" algn="l" rtl="0" fontAlgn="base">
        <a:spcBef>
          <a:spcPct val="0"/>
        </a:spcBef>
        <a:spcAft>
          <a:spcPct val="0"/>
        </a:spcAft>
        <a:defRPr sz="3800">
          <a:solidFill>
            <a:schemeClr val="tx2"/>
          </a:solidFill>
          <a:latin typeface="Arial" pitchFamily="34" charset="0"/>
          <a:ea typeface="宋体" panose="02010600030101010101" pitchFamily="2" charset="-122"/>
        </a:defRPr>
      </a:lvl8pPr>
      <a:lvl9pPr marL="1828800" algn="l" rtl="0" fontAlgn="base">
        <a:spcBef>
          <a:spcPct val="0"/>
        </a:spcBef>
        <a:spcAft>
          <a:spcPct val="0"/>
        </a:spcAft>
        <a:defRPr sz="3800">
          <a:solidFill>
            <a:schemeClr val="tx2"/>
          </a:solidFill>
          <a:latin typeface="Arial" pitchFamily="34" charset="0"/>
          <a:ea typeface="宋体" panose="02010600030101010101" pitchFamily="2" charset="-122"/>
        </a:defRPr>
      </a:lvl9pPr>
    </p:titleStyle>
    <p:bodyStyle>
      <a:lvl1pPr marL="342900" indent="-342900" algn="l" rtl="0" eaLnBrk="0" fontAlgn="base" hangingPunct="0">
        <a:spcBef>
          <a:spcPct val="20000"/>
        </a:spcBef>
        <a:spcAft>
          <a:spcPct val="0"/>
        </a:spcAft>
        <a:buClr>
          <a:schemeClr val="accent1"/>
        </a:buClr>
        <a:buFont typeface="Wingdings" panose="05000000000000000000" pitchFamily="2" charset="2"/>
        <a:buChar char="l"/>
        <a:defRPr sz="3200" kern="1200">
          <a:solidFill>
            <a:schemeClr val="tx1"/>
          </a:solidFill>
          <a:latin typeface="+mn-lt"/>
          <a:ea typeface="+mn-ea"/>
          <a:cs typeface="+mn-cs"/>
        </a:defRPr>
      </a:lvl1pPr>
      <a:lvl2pPr marL="742950" lvl="1" indent="-285750" algn="l" rtl="0" eaLnBrk="0" fontAlgn="base" hangingPunct="0">
        <a:spcBef>
          <a:spcPct val="20000"/>
        </a:spcBef>
        <a:spcAft>
          <a:spcPct val="0"/>
        </a:spcAft>
        <a:buClr>
          <a:schemeClr val="accent1"/>
        </a:buClr>
        <a:buFont typeface="Wingdings" panose="05000000000000000000" pitchFamily="2" charset="2"/>
        <a:buChar char="¡"/>
        <a:defRPr sz="2700" kern="1200">
          <a:solidFill>
            <a:schemeClr val="tx1"/>
          </a:solidFill>
          <a:latin typeface="+mn-lt"/>
          <a:ea typeface="+mn-ea"/>
          <a:cs typeface="+mn-cs"/>
        </a:defRPr>
      </a:lvl2pPr>
      <a:lvl3pPr marL="1143000" lvl="2" indent="-228600" algn="l" rtl="0" eaLnBrk="0" fontAlgn="base" hangingPunct="0">
        <a:spcBef>
          <a:spcPct val="20000"/>
        </a:spcBef>
        <a:spcAft>
          <a:spcPct val="0"/>
        </a:spcAft>
        <a:buClr>
          <a:schemeClr val="accent1"/>
        </a:buClr>
        <a:buFont typeface="Wingdings" panose="05000000000000000000" pitchFamily="2" charset="2"/>
        <a:buChar char="l"/>
        <a:defRPr sz="2300" kern="1200">
          <a:solidFill>
            <a:schemeClr val="tx1"/>
          </a:solidFill>
          <a:latin typeface="+mn-lt"/>
          <a:ea typeface="+mn-ea"/>
          <a:cs typeface="+mn-cs"/>
        </a:defRPr>
      </a:lvl3pPr>
      <a:lvl4pPr marL="1600200" lvl="3" indent="-228600" algn="l" rtl="0" eaLnBrk="0" fontAlgn="base" hangingPunct="0">
        <a:spcBef>
          <a:spcPct val="20000"/>
        </a:spcBef>
        <a:spcAft>
          <a:spcPct val="0"/>
        </a:spcAft>
        <a:buClr>
          <a:schemeClr val="accent1"/>
        </a:buClr>
        <a:buFont typeface="Wingdings" panose="05000000000000000000" pitchFamily="2" charset="2"/>
        <a:buChar char="•"/>
        <a:defRPr sz="2000" kern="1200">
          <a:solidFill>
            <a:schemeClr val="tx1"/>
          </a:solidFill>
          <a:latin typeface="+mn-lt"/>
          <a:ea typeface="+mn-ea"/>
          <a:cs typeface="+mn-cs"/>
        </a:defRPr>
      </a:lvl4pPr>
      <a:lvl5pPr marL="2057400" lvl="4" indent="-228600" algn="l" rtl="0" eaLnBrk="0" fontAlgn="base" hangingPunct="0">
        <a:spcBef>
          <a:spcPct val="20000"/>
        </a:spcBef>
        <a:spcAft>
          <a:spcPct val="0"/>
        </a:spcAft>
        <a:buClr>
          <a:schemeClr val="accent1"/>
        </a:buClr>
        <a:buFont typeface="Wingdings" panose="05000000000000000000" pitchFamily="2" charset="2"/>
        <a:buChar char=""/>
        <a:defRPr sz="2000" kern="1200">
          <a:solidFill>
            <a:schemeClr val="tx1"/>
          </a:solidFill>
          <a:latin typeface="+mn-lt"/>
          <a:ea typeface="+mn-ea"/>
          <a:cs typeface="+mn-cs"/>
        </a:defRPr>
      </a:lvl5pPr>
      <a:lvl6pPr marL="2514600" lvl="5" indent="-228600" algn="l" defTabSz="914400" eaLnBrk="1" fontAlgn="base" latinLnBrk="0" hangingPunct="1">
        <a:spcBef>
          <a:spcPct val="20000"/>
        </a:spcBef>
        <a:spcAft>
          <a:spcPct val="0"/>
        </a:spcAft>
        <a:buClr>
          <a:schemeClr val="accent1"/>
        </a:buClr>
        <a:buFont typeface="Wingdings" panose="05000000000000000000" pitchFamily="2" charset="2"/>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spcBef>
          <a:spcPct val="20000"/>
        </a:spcBef>
        <a:spcAft>
          <a:spcPct val="0"/>
        </a:spcAft>
        <a:buClr>
          <a:schemeClr val="accent1"/>
        </a:buClr>
        <a:buFont typeface="Wingdings" panose="05000000000000000000" pitchFamily="2" charset="2"/>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spcBef>
          <a:spcPct val="20000"/>
        </a:spcBef>
        <a:spcAft>
          <a:spcPct val="0"/>
        </a:spcAft>
        <a:buClr>
          <a:schemeClr val="accent1"/>
        </a:buClr>
        <a:buFont typeface="Wingdings" panose="05000000000000000000" pitchFamily="2" charset="2"/>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spcBef>
          <a:spcPct val="20000"/>
        </a:spcBef>
        <a:spcAft>
          <a:spcPct val="0"/>
        </a:spcAft>
        <a:buClr>
          <a:schemeClr val="accent1"/>
        </a:buClr>
        <a:buFont typeface="Wingdings" panose="05000000000000000000" pitchFamily="2" charset="2"/>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1pPr>
      <a:lvl2pPr marL="457200" lvl="1"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2pPr>
      <a:lvl3pPr marL="914400" lvl="2"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3pPr>
      <a:lvl4pPr marL="1371600" lvl="3"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4pPr>
      <a:lvl5pPr marL="1828800" lvl="4"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5pPr>
      <a:lvl6pPr marL="2286000" lvl="5"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6pPr>
      <a:lvl7pPr marL="2743200" lvl="6"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7pPr>
      <a:lvl8pPr marL="3200400" lvl="7"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8pPr>
      <a:lvl9pPr marL="3657600" lvl="8"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33231301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文本占位符 551937"/>
          <p:cNvSpPr>
            <a:spLocks noGrp="1" noChangeArrowheads="1"/>
          </p:cNvSpPr>
          <p:nvPr>
            <p:ph idx="1"/>
          </p:nvPr>
        </p:nvSpPr>
        <p:spPr>
          <a:xfrm>
            <a:off x="301625" y="620713"/>
            <a:ext cx="8540750" cy="5478462"/>
          </a:xfrm>
        </p:spPr>
        <p:txBody>
          <a:bodyPr/>
          <a:lstStyle/>
          <a:p>
            <a:pPr algn="ctr" eaLnBrk="1" hangingPunct="1"/>
            <a:r>
              <a:rPr lang="zh-CN" altLang="en-US" b="1" smtClean="0"/>
              <a:t>  建设项目招投标阶段工程造价管理</a:t>
            </a:r>
            <a:endParaRPr lang="zh-CN" altLang="en-US" b="1" smtClean="0"/>
          </a:p>
          <a:p>
            <a:pPr algn="just" eaLnBrk="1" hangingPunct="1">
              <a:buFont typeface="Wingdings" panose="05000000000000000000" pitchFamily="2" charset="2"/>
              <a:buNone/>
            </a:pPr>
            <a:endParaRPr lang="en-US" altLang="zh-CN" smtClean="0">
              <a:ea typeface="黑体" panose="02010609060101010101" pitchFamily="49" charset="-122"/>
            </a:endParaRPr>
          </a:p>
          <a:p>
            <a:pPr algn="just" eaLnBrk="1" hangingPunct="1">
              <a:buFont typeface="Wingdings" panose="05000000000000000000" pitchFamily="2" charset="2"/>
              <a:buNone/>
            </a:pPr>
            <a:r>
              <a:rPr lang="zh-CN" altLang="en-US" smtClean="0">
                <a:ea typeface="黑体" panose="02010609060101010101" pitchFamily="49" charset="-122"/>
              </a:rPr>
              <a:t>学习提要</a:t>
            </a:r>
            <a:endParaRPr lang="zh-CN" altLang="en-US" smtClean="0"/>
          </a:p>
          <a:p>
            <a:pPr algn="just" eaLnBrk="1" hangingPunct="1">
              <a:buFont typeface="Wingdings" panose="05000000000000000000" pitchFamily="2" charset="2"/>
              <a:buNone/>
            </a:pPr>
            <a:endParaRPr lang="zh-CN" altLang="en-US" smtClean="0"/>
          </a:p>
          <a:p>
            <a:pPr algn="just" eaLnBrk="1" hangingPunct="1"/>
            <a:r>
              <a:rPr lang="en-US" altLang="zh-CN" smtClean="0"/>
              <a:t>1</a:t>
            </a:r>
            <a:r>
              <a:rPr lang="zh-CN" altLang="en-US" smtClean="0"/>
              <a:t>．掌握工程量清单与招标控制价的编制</a:t>
            </a:r>
            <a:endParaRPr lang="zh-CN" altLang="en-US" smtClean="0"/>
          </a:p>
          <a:p>
            <a:pPr algn="just" eaLnBrk="1" hangingPunct="1"/>
            <a:r>
              <a:rPr lang="en-US" altLang="zh-CN" smtClean="0"/>
              <a:t>2</a:t>
            </a:r>
            <a:r>
              <a:rPr lang="zh-CN" altLang="en-US" smtClean="0"/>
              <a:t>．熟悉投标文件与投标报价的编制</a:t>
            </a:r>
            <a:endParaRPr lang="zh-CN" altLang="en-US" smtClean="0"/>
          </a:p>
          <a:p>
            <a:pPr algn="just" eaLnBrk="1" hangingPunct="1"/>
            <a:r>
              <a:rPr lang="en-US" altLang="zh-CN" smtClean="0"/>
              <a:t>3</a:t>
            </a:r>
            <a:r>
              <a:rPr lang="zh-CN" altLang="en-US" smtClean="0"/>
              <a:t>．熟悉工程合同价的确定及施工合同的签订</a:t>
            </a:r>
            <a:endParaRPr lang="en-US" altLang="zh-CN" smtClean="0"/>
          </a:p>
          <a:p>
            <a:pPr algn="just" eaLnBrk="1" hangingPunct="1"/>
            <a:r>
              <a:rPr lang="en-US" altLang="zh-CN" smtClean="0"/>
              <a:t>4</a:t>
            </a:r>
            <a:r>
              <a:rPr lang="zh-CN" altLang="en-US" smtClean="0"/>
              <a:t>。掌握投标报价的策略与技巧。</a:t>
            </a:r>
            <a:endParaRPr lang="zh-CN" altLang="en-US" smtClean="0"/>
          </a:p>
        </p:txBody>
      </p:sp>
      <p:sp>
        <p:nvSpPr>
          <p:cNvPr id="2052" name="灯片编号占位符 2"/>
          <p:cNvSpPr>
            <a:spLocks noGrp="1" noChangeArrowheads="1"/>
          </p:cNvSpPr>
          <p:nvPr>
            <p:ph type="sldNum" sz="quarter" idx="12"/>
          </p:nvPr>
        </p:nvSpPr>
        <p:spPr bwMode="auto">
          <a:noFill/>
          <a:ln>
            <a:miter lim="800000"/>
          </a:ln>
        </p:spPr>
        <p:txBody>
          <a:bodyPr/>
          <a:lstStyle/>
          <a:p>
            <a:fld id="{0C7224A7-6B33-4801-B524-30BFD9C1D0C4}" type="slidenum">
              <a:rPr lang="zh-CN" altLang="en-US" smtClean="0"/>
              <a:t>1</a:t>
            </a:fld>
            <a:endParaRPr lang="zh-CN" altLang="en-US" smtClean="0"/>
          </a:p>
        </p:txBody>
      </p:sp>
      <p:sp>
        <p:nvSpPr>
          <p:cNvPr id="5" name="页脚占位符 4"/>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Rectangle 2"/>
          <p:cNvSpPr>
            <a:spLocks noGrp="1" noChangeArrowheads="1"/>
          </p:cNvSpPr>
          <p:nvPr>
            <p:ph type="title"/>
          </p:nvPr>
        </p:nvSpPr>
        <p:spPr/>
        <p:txBody>
          <a:bodyPr/>
          <a:lstStyle/>
          <a:p>
            <a:pPr eaLnBrk="1" hangingPunct="1"/>
            <a:r>
              <a:rPr lang="en-US" altLang="zh-CN" sz="3200" smtClean="0">
                <a:latin typeface="黑体" panose="02010609060101010101" pitchFamily="49" charset="-122"/>
                <a:ea typeface="黑体" panose="02010609060101010101" pitchFamily="49" charset="-122"/>
              </a:rPr>
              <a:t>6</a:t>
            </a:r>
            <a:r>
              <a:rPr lang="zh-CN" altLang="en-US" sz="3200" smtClean="0">
                <a:latin typeface="黑体" panose="02010609060101010101" pitchFamily="49" charset="-122"/>
                <a:ea typeface="黑体" panose="02010609060101010101" pitchFamily="49" charset="-122"/>
              </a:rPr>
              <a:t>．</a:t>
            </a:r>
            <a:r>
              <a:rPr lang="en-US" altLang="zh-CN" sz="3200" smtClean="0">
                <a:latin typeface="黑体" panose="02010609060101010101" pitchFamily="49" charset="-122"/>
                <a:ea typeface="黑体" panose="02010609060101010101" pitchFamily="49" charset="-122"/>
              </a:rPr>
              <a:t>1  </a:t>
            </a:r>
            <a:r>
              <a:rPr lang="zh-CN" altLang="en-US" sz="3200" smtClean="0">
                <a:latin typeface="黑体" panose="02010609060101010101" pitchFamily="49" charset="-122"/>
                <a:ea typeface="黑体" panose="02010609060101010101" pitchFamily="49" charset="-122"/>
              </a:rPr>
              <a:t>概述</a:t>
            </a:r>
            <a:br>
              <a:rPr lang="zh-CN" altLang="en-US" sz="3200" smtClean="0">
                <a:latin typeface="黑体" panose="02010609060101010101" pitchFamily="49" charset="-122"/>
                <a:ea typeface="黑体" panose="02010609060101010101" pitchFamily="49" charset="-122"/>
              </a:rPr>
            </a:br>
            <a:endParaRPr lang="zh-CN" altLang="en-US" sz="3200" smtClean="0">
              <a:latin typeface="黑体" panose="02010609060101010101" pitchFamily="49" charset="-122"/>
              <a:ea typeface="黑体" panose="02010609060101010101" pitchFamily="49" charset="-122"/>
            </a:endParaRPr>
          </a:p>
        </p:txBody>
      </p:sp>
      <p:sp>
        <p:nvSpPr>
          <p:cNvPr id="3075" name="Rectangle 3"/>
          <p:cNvSpPr>
            <a:spLocks noGrp="1" noChangeArrowheads="1"/>
          </p:cNvSpPr>
          <p:nvPr>
            <p:ph type="body" idx="4294967295"/>
          </p:nvPr>
        </p:nvSpPr>
        <p:spPr>
          <a:xfrm>
            <a:off x="609600" y="1600200"/>
            <a:ext cx="7772400" cy="4114800"/>
          </a:xfrm>
        </p:spPr>
        <p:txBody>
          <a:bodyPr/>
          <a:lstStyle/>
          <a:p>
            <a:pPr algn="just" eaLnBrk="1" hangingPunct="1">
              <a:buFont typeface="Wingdings" panose="05000000000000000000" pitchFamily="2" charset="2"/>
              <a:buNone/>
            </a:pPr>
            <a:r>
              <a:rPr lang="en-US" altLang="zh-CN" sz="2400" b="1" smtClean="0">
                <a:latin typeface="宋体" panose="02010600030101010101" pitchFamily="2" charset="-122"/>
                <a:ea typeface="黑体" panose="02010609060101010101" pitchFamily="49" charset="-122"/>
              </a:rPr>
              <a:t>6</a:t>
            </a:r>
            <a:r>
              <a:rPr lang="zh-CN" altLang="en-US" sz="2400" b="1" smtClean="0">
                <a:latin typeface="宋体" panose="02010600030101010101" pitchFamily="2" charset="-122"/>
                <a:ea typeface="黑体" panose="02010609060101010101" pitchFamily="49" charset="-122"/>
              </a:rPr>
              <a:t>．</a:t>
            </a:r>
            <a:r>
              <a:rPr lang="en-US" altLang="zh-CN" sz="2400" b="1" smtClean="0">
                <a:latin typeface="宋体" panose="02010600030101010101" pitchFamily="2" charset="-122"/>
                <a:ea typeface="黑体" panose="02010609060101010101" pitchFamily="49" charset="-122"/>
              </a:rPr>
              <a:t>1</a:t>
            </a:r>
            <a:r>
              <a:rPr lang="zh-CN" altLang="en-US" sz="2400" b="1" smtClean="0">
                <a:latin typeface="宋体" panose="02010600030101010101" pitchFamily="2" charset="-122"/>
                <a:ea typeface="黑体" panose="02010609060101010101" pitchFamily="49" charset="-122"/>
              </a:rPr>
              <a:t>．</a:t>
            </a:r>
            <a:r>
              <a:rPr lang="en-US" altLang="zh-CN" sz="2400" b="1" smtClean="0">
                <a:latin typeface="宋体" panose="02010600030101010101" pitchFamily="2" charset="-122"/>
                <a:ea typeface="黑体" panose="02010609060101010101" pitchFamily="49" charset="-122"/>
              </a:rPr>
              <a:t>1  </a:t>
            </a:r>
            <a:r>
              <a:rPr lang="zh-CN" altLang="en-US" sz="2400" b="1" smtClean="0">
                <a:latin typeface="宋体" panose="02010600030101010101" pitchFamily="2" charset="-122"/>
                <a:ea typeface="黑体" panose="02010609060101010101" pitchFamily="49" charset="-122"/>
              </a:rPr>
              <a:t>建设工程招投标的概念</a:t>
            </a:r>
            <a:endParaRPr lang="zh-CN" altLang="en-US" sz="2400" b="1" smtClean="0">
              <a:latin typeface="宋体" panose="02010600030101010101" pitchFamily="2" charset="-122"/>
              <a:cs typeface="Times New Roman" panose="02020603050405020304" pitchFamily="18" charset="0"/>
            </a:endParaRPr>
          </a:p>
          <a:p>
            <a:pPr algn="just" eaLnBrk="1" hangingPunct="1">
              <a:buFont typeface="Wingdings" panose="05000000000000000000" pitchFamily="2" charset="2"/>
              <a:buNone/>
            </a:pPr>
            <a:r>
              <a:rPr lang="zh-CN" altLang="en-US" sz="2400" b="1" smtClean="0">
                <a:cs typeface="Times New Roman" panose="02020603050405020304" pitchFamily="18" charset="0"/>
              </a:rPr>
              <a:t> </a:t>
            </a:r>
            <a:endParaRPr lang="zh-CN" altLang="en-US" sz="2400" b="1" smtClean="0">
              <a:latin typeface="宋体" panose="02010600030101010101" pitchFamily="2" charset="-122"/>
              <a:cs typeface="Times New Roman" panose="02020603050405020304" pitchFamily="18" charset="0"/>
            </a:endParaRPr>
          </a:p>
          <a:p>
            <a:pPr algn="just" eaLnBrk="1" hangingPunct="1">
              <a:buFont typeface="Wingdings" panose="05000000000000000000" pitchFamily="2" charset="2"/>
              <a:buNone/>
            </a:pPr>
            <a:r>
              <a:rPr lang="zh-CN" altLang="en-US" sz="2400" b="1" smtClean="0">
                <a:latin typeface="宋体" panose="02010600030101010101" pitchFamily="2" charset="-122"/>
                <a:ea typeface="楷体_GB2312"/>
                <a:cs typeface="楷体_GB2312"/>
              </a:rPr>
              <a:t>    </a:t>
            </a:r>
            <a:r>
              <a:rPr lang="en-US" altLang="zh-CN" sz="2400" b="1" smtClean="0">
                <a:latin typeface="宋体" panose="02010600030101010101" pitchFamily="2" charset="-122"/>
                <a:ea typeface="楷体_GB2312"/>
                <a:cs typeface="楷体_GB2312"/>
              </a:rPr>
              <a:t>1</a:t>
            </a:r>
            <a:r>
              <a:rPr lang="zh-CN" altLang="en-US" sz="2400" b="1" smtClean="0">
                <a:latin typeface="宋体" panose="02010600030101010101" pitchFamily="2" charset="-122"/>
                <a:ea typeface="楷体_GB2312"/>
                <a:cs typeface="楷体_GB2312"/>
              </a:rPr>
              <a:t>．</a:t>
            </a:r>
            <a:r>
              <a:rPr lang="zh-CN" altLang="en-US" sz="2400" b="1" smtClean="0">
                <a:latin typeface="宋体" panose="02010600030101010101" pitchFamily="2" charset="-122"/>
                <a:cs typeface="Times New Roman" panose="02020603050405020304" pitchFamily="18" charset="0"/>
              </a:rPr>
              <a:t>工程招标</a:t>
            </a:r>
            <a:endParaRPr lang="zh-CN" altLang="en-US" sz="2400" b="1" smtClean="0">
              <a:latin typeface="宋体" panose="02010600030101010101" pitchFamily="2" charset="-122"/>
              <a:cs typeface="Times New Roman" panose="02020603050405020304" pitchFamily="18" charset="0"/>
            </a:endParaRPr>
          </a:p>
          <a:p>
            <a:pPr algn="just" eaLnBrk="1" hangingPunct="1">
              <a:buFont typeface="Wingdings" panose="05000000000000000000" pitchFamily="2" charset="2"/>
              <a:buNone/>
            </a:pPr>
            <a:r>
              <a:rPr lang="zh-CN" altLang="en-US" sz="2400" smtClean="0"/>
              <a:t>     </a:t>
            </a:r>
            <a:r>
              <a:rPr lang="zh-CN" altLang="en-US" sz="2400" b="1" smtClean="0"/>
              <a:t>指招标人（或招标单位）在发包建设项目之前，以公告或邀请书的方式提出招标项目的有关要求，公布招标条件，投标人（或投标单位）根据招标人的意图和要求提出报价，择日当场开标，以便从中择优选定中标人的一种交易行为。</a:t>
            </a:r>
            <a:endParaRPr lang="zh-CN" altLang="en-US" sz="2400" b="1" smtClean="0">
              <a:latin typeface="宋体" panose="02010600030101010101" pitchFamily="2" charset="-122"/>
              <a:cs typeface="Times New Roman" panose="02020603050405020304" pitchFamily="18" charset="0"/>
            </a:endParaRPr>
          </a:p>
          <a:p>
            <a:pPr algn="just" eaLnBrk="1" hangingPunct="1">
              <a:buFont typeface="Wingdings" panose="05000000000000000000" pitchFamily="2" charset="2"/>
              <a:buNone/>
            </a:pPr>
            <a:r>
              <a:rPr lang="zh-CN" altLang="en-US" sz="2400" b="1" smtClean="0">
                <a:latin typeface="宋体" panose="02010600030101010101" pitchFamily="2" charset="-122"/>
                <a:cs typeface="Times New Roman" panose="02020603050405020304" pitchFamily="18" charset="0"/>
              </a:rPr>
              <a:t>    </a:t>
            </a:r>
            <a:endParaRPr lang="zh-CN" altLang="en-US" sz="2400" b="1" smtClean="0"/>
          </a:p>
        </p:txBody>
      </p:sp>
      <p:sp>
        <p:nvSpPr>
          <p:cNvPr id="4" name="灯片编号占位符 3"/>
          <p:cNvSpPr>
            <a:spLocks noGrp="1"/>
          </p:cNvSpPr>
          <p:nvPr>
            <p:ph type="sldNum" sz="quarter" idx="12"/>
          </p:nvPr>
        </p:nvSpPr>
        <p:spPr/>
        <p:txBody>
          <a:bodyPr/>
          <a:lstStyle/>
          <a:p>
            <a:pPr>
              <a:defRPr/>
            </a:pPr>
            <a:fld id="{17E1A778-D610-486D-8C1A-0BAE63E16604}" type="slidenum">
              <a:rPr lang="zh-CN" altLang="en-US" smtClean="0"/>
              <a:t>2</a:t>
            </a:fld>
            <a:endParaRPr lang="zh-CN" altLang="en-US"/>
          </a:p>
        </p:txBody>
      </p:sp>
      <p:sp>
        <p:nvSpPr>
          <p:cNvPr id="5" name="页脚占位符 4"/>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3"/>
          <p:cNvSpPr>
            <a:spLocks noGrp="1" noChangeArrowheads="1"/>
          </p:cNvSpPr>
          <p:nvPr>
            <p:ph type="body" idx="4294967295"/>
          </p:nvPr>
        </p:nvSpPr>
        <p:spPr>
          <a:xfrm>
            <a:off x="609600" y="1066800"/>
            <a:ext cx="7772400" cy="4114800"/>
          </a:xfrm>
        </p:spPr>
        <p:txBody>
          <a:bodyPr/>
          <a:lstStyle/>
          <a:p>
            <a:pPr algn="just" eaLnBrk="1" hangingPunct="1">
              <a:buFont typeface="Wingdings" panose="05000000000000000000" pitchFamily="2" charset="2"/>
              <a:buNone/>
            </a:pPr>
            <a:r>
              <a:rPr lang="en-US" altLang="zh-CN" sz="2400" b="1" smtClean="0">
                <a:latin typeface="宋体" panose="02010600030101010101" pitchFamily="2" charset="-122"/>
                <a:cs typeface="Times New Roman" panose="02020603050405020304" pitchFamily="18" charset="0"/>
              </a:rPr>
              <a:t>   2</a:t>
            </a:r>
            <a:r>
              <a:rPr lang="zh-CN" altLang="en-US" sz="2400" b="1" smtClean="0">
                <a:latin typeface="宋体" panose="02010600030101010101" pitchFamily="2" charset="-122"/>
                <a:cs typeface="Times New Roman" panose="02020603050405020304" pitchFamily="18" charset="0"/>
              </a:rPr>
              <a:t>、工程投标</a:t>
            </a:r>
            <a:endParaRPr lang="zh-CN" altLang="en-US" sz="2400" b="1" smtClean="0">
              <a:latin typeface="宋体" panose="02010600030101010101" pitchFamily="2" charset="-122"/>
              <a:cs typeface="Times New Roman" panose="02020603050405020304" pitchFamily="18" charset="0"/>
            </a:endParaRPr>
          </a:p>
          <a:p>
            <a:pPr algn="just" eaLnBrk="1" hangingPunct="1">
              <a:buFont typeface="Wingdings" panose="05000000000000000000" pitchFamily="2" charset="2"/>
              <a:buNone/>
            </a:pPr>
            <a:r>
              <a:rPr lang="zh-CN" altLang="en-US" sz="2400" smtClean="0"/>
              <a:t>    </a:t>
            </a:r>
            <a:r>
              <a:rPr lang="zh-CN" altLang="en-US" sz="2400" b="1" smtClean="0"/>
              <a:t>是工程招投的对称概念，指具有合法资格和能力的投标人（或投标单位）根据招标条件，经过初步研究和估算，在指定期限内填写标书，根据实际情况提出自己的报价通过竞争企图为招标人选中，并等待开标，决定能否中标的一直交易方式。</a:t>
            </a:r>
            <a:endParaRPr lang="zh-CN" altLang="en-US" sz="2400" b="1" smtClean="0">
              <a:latin typeface="宋体" panose="02010600030101010101" pitchFamily="2" charset="-122"/>
              <a:cs typeface="Times New Roman" panose="02020603050405020304" pitchFamily="18" charset="0"/>
            </a:endParaRPr>
          </a:p>
          <a:p>
            <a:pPr algn="just" eaLnBrk="1" hangingPunct="1">
              <a:buFont typeface="Wingdings" panose="05000000000000000000" pitchFamily="2" charset="2"/>
              <a:buNone/>
            </a:pPr>
            <a:r>
              <a:rPr lang="zh-CN" altLang="en-US" sz="2400" b="1" smtClean="0">
                <a:latin typeface="宋体" panose="02010600030101010101" pitchFamily="2" charset="-122"/>
                <a:cs typeface="Times New Roman" panose="02020603050405020304" pitchFamily="18" charset="0"/>
              </a:rPr>
              <a:t>    </a:t>
            </a:r>
            <a:endParaRPr lang="zh-CN" altLang="en-US" sz="2400" b="1" smtClean="0">
              <a:latin typeface="宋体" panose="02010600030101010101" pitchFamily="2" charset="-122"/>
              <a:cs typeface="Times New Roman" panose="02020603050405020304" pitchFamily="18" charset="0"/>
            </a:endParaRPr>
          </a:p>
          <a:p>
            <a:pPr algn="just" eaLnBrk="1" hangingPunct="1">
              <a:buFont typeface="Wingdings" panose="05000000000000000000" pitchFamily="2" charset="2"/>
              <a:buNone/>
            </a:pPr>
            <a:r>
              <a:rPr lang="zh-CN" altLang="en-US" sz="2400" b="1" smtClean="0">
                <a:latin typeface="宋体" panose="02010600030101010101" pitchFamily="2" charset="-122"/>
                <a:cs typeface="Times New Roman" panose="02020603050405020304" pitchFamily="18" charset="0"/>
              </a:rPr>
              <a:t>   </a:t>
            </a:r>
            <a:endParaRPr lang="en-US" altLang="zh-CN" sz="2400" smtClean="0"/>
          </a:p>
        </p:txBody>
      </p:sp>
      <p:sp>
        <p:nvSpPr>
          <p:cNvPr id="5" name="圆角矩形 4"/>
          <p:cNvSpPr/>
          <p:nvPr/>
        </p:nvSpPr>
        <p:spPr bwMode="auto">
          <a:xfrm>
            <a:off x="1643063" y="4071938"/>
            <a:ext cx="4786312" cy="928687"/>
          </a:xfrm>
          <a:prstGeom prst="roundRect">
            <a:avLst/>
          </a:prstGeom>
          <a:solidFill>
            <a:srgbClr val="FFCC66"/>
          </a:solidFill>
          <a:ln w="9525" cap="flat" cmpd="sng" algn="ctr">
            <a:solidFill>
              <a:schemeClr val="tx2">
                <a:lumMod val="75000"/>
              </a:schemeClr>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r>
              <a:rPr lang="zh-CN" altLang="en-US">
                <a:latin typeface="Arial" pitchFamily="34" charset="0"/>
              </a:rPr>
              <a:t>？？？各自的主体是谁</a:t>
            </a:r>
            <a:endParaRPr lang="zh-CN" altLang="en-US">
              <a:latin typeface="Arial" pitchFamily="34" charset="0"/>
            </a:endParaRPr>
          </a:p>
        </p:txBody>
      </p:sp>
      <p:sp>
        <p:nvSpPr>
          <p:cNvPr id="4" name="灯片编号占位符 3"/>
          <p:cNvSpPr>
            <a:spLocks noGrp="1"/>
          </p:cNvSpPr>
          <p:nvPr>
            <p:ph type="sldNum" sz="quarter" idx="12"/>
          </p:nvPr>
        </p:nvSpPr>
        <p:spPr/>
        <p:txBody>
          <a:bodyPr/>
          <a:lstStyle/>
          <a:p>
            <a:pPr>
              <a:defRPr/>
            </a:pPr>
            <a:fld id="{17E1A778-D610-486D-8C1A-0BAE63E16604}" type="slidenum">
              <a:rPr lang="zh-CN" altLang="en-US" smtClean="0"/>
              <a:t>3</a:t>
            </a:fld>
            <a:endParaRPr lang="zh-CN" altLang="en-US"/>
          </a:p>
        </p:txBody>
      </p:sp>
      <p:sp>
        <p:nvSpPr>
          <p:cNvPr id="6" name="页脚占位符 5"/>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3"/>
          <p:cNvSpPr>
            <a:spLocks noGrp="1" noChangeArrowheads="1"/>
          </p:cNvSpPr>
          <p:nvPr>
            <p:ph type="body" idx="4294967295"/>
          </p:nvPr>
        </p:nvSpPr>
        <p:spPr>
          <a:xfrm>
            <a:off x="685800" y="914400"/>
            <a:ext cx="7772400" cy="4114800"/>
          </a:xfrm>
        </p:spPr>
        <p:txBody>
          <a:bodyPr/>
          <a:lstStyle/>
          <a:p>
            <a:pPr algn="just" eaLnBrk="1" hangingPunct="1">
              <a:lnSpc>
                <a:spcPct val="90000"/>
              </a:lnSpc>
              <a:buFont typeface="Wingdings" panose="05000000000000000000" pitchFamily="2" charset="2"/>
              <a:buNone/>
            </a:pPr>
            <a:r>
              <a:rPr lang="en-US" altLang="zh-CN" sz="2400" b="1" smtClean="0">
                <a:latin typeface="宋体" panose="02010600030101010101" pitchFamily="2" charset="-122"/>
                <a:ea typeface="楷体_GB2312"/>
                <a:cs typeface="楷体_GB2312"/>
              </a:rPr>
              <a:t>6.1.2</a:t>
            </a:r>
            <a:r>
              <a:rPr lang="zh-CN" altLang="en-US" sz="2400" b="1" smtClean="0">
                <a:latin typeface="宋体" panose="02010600030101010101" pitchFamily="2" charset="-122"/>
                <a:ea typeface="楷体_GB2312"/>
                <a:cs typeface="楷体_GB2312"/>
              </a:rPr>
              <a:t>．建设工程招投标对工程造价的影响</a:t>
            </a:r>
            <a:endParaRPr lang="zh-CN" altLang="en-US" sz="2400" b="1" smtClean="0">
              <a:latin typeface="宋体" panose="02010600030101010101" pitchFamily="2" charset="-122"/>
              <a:cs typeface="Times New Roman" panose="02020603050405020304" pitchFamily="18" charset="0"/>
            </a:endParaRPr>
          </a:p>
          <a:p>
            <a:pPr algn="just" eaLnBrk="1" hangingPunct="1">
              <a:lnSpc>
                <a:spcPct val="90000"/>
              </a:lnSpc>
              <a:buFont typeface="Wingdings" panose="05000000000000000000" pitchFamily="2" charset="2"/>
              <a:buNone/>
            </a:pPr>
            <a:r>
              <a:rPr lang="zh-CN" altLang="en-US" sz="2400" b="1" smtClean="0">
                <a:ea typeface="楷体_GB2312"/>
                <a:cs typeface="楷体_GB2312"/>
              </a:rPr>
              <a:t> </a:t>
            </a:r>
            <a:endParaRPr lang="zh-CN" altLang="en-US" sz="2400" b="1" smtClean="0">
              <a:latin typeface="宋体" panose="02010600030101010101" pitchFamily="2" charset="-122"/>
              <a:cs typeface="Times New Roman" panose="02020603050405020304" pitchFamily="18" charset="0"/>
            </a:endParaRPr>
          </a:p>
          <a:p>
            <a:pPr algn="just" eaLnBrk="1" hangingPunct="1">
              <a:lnSpc>
                <a:spcPct val="90000"/>
              </a:lnSpc>
              <a:buFont typeface="Wingdings" panose="05000000000000000000" pitchFamily="2" charset="2"/>
              <a:buNone/>
            </a:pPr>
            <a:r>
              <a:rPr lang="zh-CN" altLang="en-US" sz="2400" b="1" smtClean="0">
                <a:latin typeface="宋体" panose="02010600030101010101" pitchFamily="2" charset="-122"/>
                <a:cs typeface="Times New Roman" panose="02020603050405020304" pitchFamily="18" charset="0"/>
              </a:rPr>
              <a:t>（</a:t>
            </a:r>
            <a:r>
              <a:rPr lang="en-US" altLang="zh-CN" sz="2400" b="1" smtClean="0">
                <a:latin typeface="宋体" panose="02010600030101010101" pitchFamily="2" charset="-122"/>
                <a:cs typeface="Times New Roman" panose="02020603050405020304" pitchFamily="18" charset="0"/>
              </a:rPr>
              <a:t>1</a:t>
            </a:r>
            <a:r>
              <a:rPr lang="zh-CN" altLang="en-US" sz="2400" b="1" smtClean="0">
                <a:latin typeface="宋体" panose="02010600030101010101" pitchFamily="2" charset="-122"/>
                <a:cs typeface="Times New Roman" panose="02020603050405020304" pitchFamily="18" charset="0"/>
              </a:rPr>
              <a:t>）招投标使建筑产品的市场定价更为合理</a:t>
            </a:r>
            <a:endParaRPr lang="en-US" altLang="zh-CN" sz="2400" b="1" smtClean="0">
              <a:latin typeface="宋体" panose="02010600030101010101" pitchFamily="2" charset="-122"/>
              <a:cs typeface="Times New Roman" panose="02020603050405020304" pitchFamily="18" charset="0"/>
            </a:endParaRPr>
          </a:p>
          <a:p>
            <a:pPr algn="just" eaLnBrk="1" hangingPunct="1">
              <a:lnSpc>
                <a:spcPct val="90000"/>
              </a:lnSpc>
              <a:buFont typeface="Wingdings" panose="05000000000000000000" pitchFamily="2" charset="2"/>
              <a:buNone/>
            </a:pPr>
            <a:endParaRPr lang="en-US" altLang="zh-CN" sz="2400" b="1" smtClean="0">
              <a:latin typeface="宋体" panose="02010600030101010101" pitchFamily="2" charset="-122"/>
              <a:cs typeface="Times New Roman" panose="02020603050405020304" pitchFamily="18" charset="0"/>
            </a:endParaRPr>
          </a:p>
          <a:p>
            <a:pPr algn="just" eaLnBrk="1" hangingPunct="1">
              <a:lnSpc>
                <a:spcPct val="90000"/>
              </a:lnSpc>
              <a:buFont typeface="Wingdings" panose="05000000000000000000" pitchFamily="2" charset="2"/>
              <a:buNone/>
            </a:pPr>
            <a:endParaRPr lang="zh-CN" altLang="en-US" sz="2400" b="1" smtClean="0">
              <a:latin typeface="宋体" panose="02010600030101010101" pitchFamily="2" charset="-122"/>
              <a:cs typeface="Times New Roman" panose="02020603050405020304" pitchFamily="18" charset="0"/>
            </a:endParaRPr>
          </a:p>
          <a:p>
            <a:pPr algn="just" eaLnBrk="1" hangingPunct="1">
              <a:lnSpc>
                <a:spcPct val="90000"/>
              </a:lnSpc>
              <a:buFont typeface="Wingdings" panose="05000000000000000000" pitchFamily="2" charset="2"/>
              <a:buNone/>
            </a:pPr>
            <a:r>
              <a:rPr lang="zh-CN" altLang="en-US" sz="2400" b="1" smtClean="0">
                <a:latin typeface="宋体" panose="02010600030101010101" pitchFamily="2" charset="-122"/>
                <a:cs typeface="Times New Roman" panose="02020603050405020304" pitchFamily="18" charset="0"/>
              </a:rPr>
              <a:t>（</a:t>
            </a:r>
            <a:r>
              <a:rPr lang="en-US" altLang="zh-CN" sz="2400" b="1" smtClean="0">
                <a:latin typeface="宋体" panose="02010600030101010101" pitchFamily="2" charset="-122"/>
                <a:cs typeface="Times New Roman" panose="02020603050405020304" pitchFamily="18" charset="0"/>
              </a:rPr>
              <a:t>2</a:t>
            </a:r>
            <a:r>
              <a:rPr lang="zh-CN" altLang="en-US" sz="2400" b="1" smtClean="0">
                <a:latin typeface="宋体" panose="02010600030101010101" pitchFamily="2" charset="-122"/>
                <a:cs typeface="Times New Roman" panose="02020603050405020304" pitchFamily="18" charset="0"/>
              </a:rPr>
              <a:t>）招投标能够很好地控制工程成本</a:t>
            </a:r>
            <a:endParaRPr lang="en-US" altLang="zh-CN" sz="2400" b="1" smtClean="0">
              <a:latin typeface="宋体" panose="02010600030101010101" pitchFamily="2" charset="-122"/>
              <a:cs typeface="Times New Roman" panose="02020603050405020304" pitchFamily="18" charset="0"/>
            </a:endParaRPr>
          </a:p>
          <a:p>
            <a:pPr algn="just" eaLnBrk="1" hangingPunct="1">
              <a:lnSpc>
                <a:spcPct val="90000"/>
              </a:lnSpc>
              <a:buFont typeface="Wingdings" panose="05000000000000000000" pitchFamily="2" charset="2"/>
              <a:buNone/>
            </a:pPr>
            <a:endParaRPr lang="en-US" altLang="zh-CN" sz="2400" b="1" smtClean="0">
              <a:latin typeface="宋体" panose="02010600030101010101" pitchFamily="2" charset="-122"/>
              <a:cs typeface="Times New Roman" panose="02020603050405020304" pitchFamily="18" charset="0"/>
            </a:endParaRPr>
          </a:p>
          <a:p>
            <a:pPr algn="just" eaLnBrk="1" hangingPunct="1">
              <a:lnSpc>
                <a:spcPct val="90000"/>
              </a:lnSpc>
              <a:buFont typeface="Wingdings" panose="05000000000000000000" pitchFamily="2" charset="2"/>
              <a:buNone/>
            </a:pPr>
            <a:endParaRPr lang="en-US" altLang="zh-CN" sz="2400" b="1" smtClean="0">
              <a:latin typeface="宋体" panose="02010600030101010101" pitchFamily="2" charset="-122"/>
              <a:cs typeface="Times New Roman" panose="02020603050405020304" pitchFamily="18" charset="0"/>
            </a:endParaRPr>
          </a:p>
          <a:p>
            <a:pPr algn="just" eaLnBrk="1" hangingPunct="1">
              <a:lnSpc>
                <a:spcPct val="90000"/>
              </a:lnSpc>
              <a:buFont typeface="Wingdings" panose="05000000000000000000" pitchFamily="2" charset="2"/>
              <a:buNone/>
            </a:pPr>
            <a:r>
              <a:rPr lang="zh-CN" altLang="en-US" sz="2400" b="1" smtClean="0">
                <a:latin typeface="宋体" panose="02010600030101010101" pitchFamily="2" charset="-122"/>
                <a:cs typeface="Times New Roman" panose="02020603050405020304" pitchFamily="18" charset="0"/>
              </a:rPr>
              <a:t>（</a:t>
            </a:r>
            <a:r>
              <a:rPr lang="en-US" altLang="zh-CN" sz="2400" b="1" smtClean="0">
                <a:latin typeface="宋体" panose="02010600030101010101" pitchFamily="2" charset="-122"/>
                <a:cs typeface="Times New Roman" panose="02020603050405020304" pitchFamily="18" charset="0"/>
              </a:rPr>
              <a:t>3</a:t>
            </a:r>
            <a:r>
              <a:rPr lang="zh-CN" altLang="en-US" sz="2400" b="1" smtClean="0">
                <a:latin typeface="宋体" panose="02010600030101010101" pitchFamily="2" charset="-122"/>
                <a:cs typeface="Times New Roman" panose="02020603050405020304" pitchFamily="18" charset="0"/>
              </a:rPr>
              <a:t>）招投标为供求双方的相互选择提供条件</a:t>
            </a:r>
            <a:endParaRPr lang="en-US" altLang="zh-CN" sz="2400" b="1" smtClean="0">
              <a:latin typeface="宋体" panose="02010600030101010101" pitchFamily="2" charset="-122"/>
              <a:cs typeface="Times New Roman" panose="02020603050405020304" pitchFamily="18" charset="0"/>
            </a:endParaRPr>
          </a:p>
          <a:p>
            <a:pPr algn="just" eaLnBrk="1" hangingPunct="1">
              <a:lnSpc>
                <a:spcPct val="90000"/>
              </a:lnSpc>
              <a:buFont typeface="Wingdings" panose="05000000000000000000" pitchFamily="2" charset="2"/>
              <a:buNone/>
            </a:pPr>
            <a:endParaRPr lang="en-US" altLang="zh-CN" sz="2400" b="1" smtClean="0">
              <a:latin typeface="宋体" panose="02010600030101010101" pitchFamily="2" charset="-122"/>
              <a:cs typeface="Times New Roman" panose="02020603050405020304" pitchFamily="18" charset="0"/>
            </a:endParaRPr>
          </a:p>
          <a:p>
            <a:pPr algn="just" eaLnBrk="1" hangingPunct="1">
              <a:lnSpc>
                <a:spcPct val="90000"/>
              </a:lnSpc>
              <a:buFont typeface="Wingdings" panose="05000000000000000000" pitchFamily="2" charset="2"/>
              <a:buNone/>
            </a:pPr>
            <a:r>
              <a:rPr lang="zh-CN" altLang="en-US" sz="2400" b="1" smtClean="0">
                <a:latin typeface="宋体" panose="02010600030101010101" pitchFamily="2" charset="-122"/>
                <a:cs typeface="Times New Roman" panose="02020603050405020304" pitchFamily="18" charset="0"/>
              </a:rPr>
              <a:t>（</a:t>
            </a:r>
            <a:r>
              <a:rPr lang="en-US" altLang="zh-CN" sz="2400" b="1" smtClean="0">
                <a:latin typeface="宋体" panose="02010600030101010101" pitchFamily="2" charset="-122"/>
                <a:cs typeface="Times New Roman" panose="02020603050405020304" pitchFamily="18" charset="0"/>
              </a:rPr>
              <a:t>4</a:t>
            </a:r>
            <a:r>
              <a:rPr lang="zh-CN" altLang="en-US" sz="2400" b="1" smtClean="0">
                <a:latin typeface="宋体" panose="02010600030101010101" pitchFamily="2" charset="-122"/>
                <a:cs typeface="Times New Roman" panose="02020603050405020304" pitchFamily="18" charset="0"/>
              </a:rPr>
              <a:t>）招投标使工程造价的形成更加透明</a:t>
            </a:r>
            <a:endParaRPr lang="en-US" altLang="zh-CN" sz="2400" b="1" smtClean="0">
              <a:latin typeface="宋体" panose="02010600030101010101" pitchFamily="2" charset="-122"/>
              <a:cs typeface="Times New Roman" panose="02020603050405020304" pitchFamily="18" charset="0"/>
            </a:endParaRPr>
          </a:p>
          <a:p>
            <a:pPr algn="just" eaLnBrk="1" hangingPunct="1">
              <a:lnSpc>
                <a:spcPct val="90000"/>
              </a:lnSpc>
              <a:buFont typeface="Wingdings" panose="05000000000000000000" pitchFamily="2" charset="2"/>
              <a:buNone/>
            </a:pPr>
            <a:r>
              <a:rPr lang="en-US" altLang="zh-CN" sz="2400" b="1" smtClean="0">
                <a:latin typeface="宋体" panose="02010600030101010101" pitchFamily="2" charset="-122"/>
                <a:cs typeface="Times New Roman" panose="02020603050405020304" pitchFamily="18" charset="0"/>
              </a:rPr>
              <a:t>   </a:t>
            </a:r>
            <a:endParaRPr lang="en-US" altLang="zh-CN" sz="2400" b="1" smtClean="0">
              <a:latin typeface="宋体" panose="02010600030101010101" pitchFamily="2" charset="-122"/>
              <a:cs typeface="Times New Roman" panose="02020603050405020304" pitchFamily="18" charset="0"/>
            </a:endParaRPr>
          </a:p>
          <a:p>
            <a:pPr algn="just" eaLnBrk="1" hangingPunct="1">
              <a:lnSpc>
                <a:spcPct val="90000"/>
              </a:lnSpc>
              <a:buFont typeface="Wingdings" panose="05000000000000000000" pitchFamily="2" charset="2"/>
              <a:buNone/>
            </a:pPr>
            <a:r>
              <a:rPr lang="zh-CN" altLang="en-US" sz="2400" b="1" smtClean="0">
                <a:latin typeface="宋体" panose="02010600030101010101" pitchFamily="2" charset="-122"/>
                <a:cs typeface="Times New Roman" panose="02020603050405020304" pitchFamily="18" charset="0"/>
              </a:rPr>
              <a:t>（</a:t>
            </a:r>
            <a:r>
              <a:rPr lang="en-US" altLang="zh-CN" sz="2400" b="1" smtClean="0">
                <a:latin typeface="宋体" panose="02010600030101010101" pitchFamily="2" charset="-122"/>
                <a:cs typeface="Times New Roman" panose="02020603050405020304" pitchFamily="18" charset="0"/>
              </a:rPr>
              <a:t>5</a:t>
            </a:r>
            <a:r>
              <a:rPr lang="zh-CN" altLang="en-US" sz="2400" b="1" smtClean="0">
                <a:latin typeface="宋体" panose="02010600030101010101" pitchFamily="2" charset="-122"/>
                <a:cs typeface="Times New Roman" panose="02020603050405020304" pitchFamily="18" charset="0"/>
              </a:rPr>
              <a:t>）招投标能够减少交易过程中的费用</a:t>
            </a:r>
            <a:endParaRPr lang="zh-CN" altLang="en-US" sz="2400" b="1" smtClean="0">
              <a:latin typeface="宋体" panose="02010600030101010101" pitchFamily="2" charset="-122"/>
              <a:cs typeface="Times New Roman" panose="02020603050405020304" pitchFamily="18" charset="0"/>
            </a:endParaRPr>
          </a:p>
        </p:txBody>
      </p:sp>
      <p:sp>
        <p:nvSpPr>
          <p:cNvPr id="3" name="灯片编号占位符 2"/>
          <p:cNvSpPr>
            <a:spLocks noGrp="1"/>
          </p:cNvSpPr>
          <p:nvPr>
            <p:ph type="sldNum" sz="quarter" idx="12"/>
          </p:nvPr>
        </p:nvSpPr>
        <p:spPr/>
        <p:txBody>
          <a:bodyPr/>
          <a:lstStyle/>
          <a:p>
            <a:pPr>
              <a:defRPr/>
            </a:pPr>
            <a:fld id="{17E1A778-D610-486D-8C1A-0BAE63E16604}" type="slidenum">
              <a:rPr lang="zh-CN" altLang="en-US" smtClean="0"/>
              <a:t>4</a:t>
            </a:fld>
            <a:endParaRPr lang="zh-CN" altLang="en-US"/>
          </a:p>
        </p:txBody>
      </p:sp>
      <p:sp>
        <p:nvSpPr>
          <p:cNvPr id="4" name="页脚占位符 3"/>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2"/>
          <p:cNvSpPr>
            <a:spLocks noGrp="1" noChangeArrowheads="1"/>
          </p:cNvSpPr>
          <p:nvPr>
            <p:ph type="title"/>
          </p:nvPr>
        </p:nvSpPr>
        <p:spPr/>
        <p:txBody>
          <a:bodyPr/>
          <a:lstStyle/>
          <a:p>
            <a:pPr eaLnBrk="1" hangingPunct="1"/>
            <a:r>
              <a:rPr lang="en-US" altLang="zh-CN" sz="3200" smtClean="0">
                <a:latin typeface="黑体" panose="02010609060101010101" pitchFamily="49" charset="-122"/>
                <a:ea typeface="黑体" panose="02010609060101010101" pitchFamily="49" charset="-122"/>
              </a:rPr>
              <a:t>6</a:t>
            </a:r>
            <a:r>
              <a:rPr lang="zh-CN" altLang="en-US" sz="3200" smtClean="0">
                <a:latin typeface="黑体" panose="02010609060101010101" pitchFamily="49" charset="-122"/>
                <a:ea typeface="黑体" panose="02010609060101010101" pitchFamily="49" charset="-122"/>
              </a:rPr>
              <a:t>．</a:t>
            </a:r>
            <a:r>
              <a:rPr lang="en-US" altLang="zh-CN" sz="3200" smtClean="0">
                <a:latin typeface="黑体" panose="02010609060101010101" pitchFamily="49" charset="-122"/>
                <a:ea typeface="黑体" panose="02010609060101010101" pitchFamily="49" charset="-122"/>
              </a:rPr>
              <a:t>2  </a:t>
            </a:r>
            <a:r>
              <a:rPr lang="zh-CN" altLang="en-US" sz="3200" smtClean="0">
                <a:latin typeface="黑体" panose="02010609060101010101" pitchFamily="49" charset="-122"/>
                <a:ea typeface="黑体" panose="02010609060101010101" pitchFamily="49" charset="-122"/>
              </a:rPr>
              <a:t>工程量清单与招标控制价的编制</a:t>
            </a:r>
            <a:br>
              <a:rPr lang="zh-CN" altLang="en-US" sz="3200" smtClean="0">
                <a:latin typeface="黑体" panose="02010609060101010101" pitchFamily="49" charset="-122"/>
                <a:ea typeface="黑体" panose="02010609060101010101" pitchFamily="49" charset="-122"/>
              </a:rPr>
            </a:br>
            <a:endParaRPr lang="zh-CN" altLang="en-US" sz="3200" smtClean="0">
              <a:latin typeface="黑体" panose="02010609060101010101" pitchFamily="49" charset="-122"/>
              <a:ea typeface="黑体" panose="02010609060101010101" pitchFamily="49" charset="-122"/>
            </a:endParaRPr>
          </a:p>
        </p:txBody>
      </p:sp>
      <p:sp>
        <p:nvSpPr>
          <p:cNvPr id="6147" name="Rectangle 3"/>
          <p:cNvSpPr>
            <a:spLocks noGrp="1" noChangeArrowheads="1"/>
          </p:cNvSpPr>
          <p:nvPr>
            <p:ph type="body" idx="4294967295"/>
          </p:nvPr>
        </p:nvSpPr>
        <p:spPr>
          <a:xfrm>
            <a:off x="714375" y="1643063"/>
            <a:ext cx="7772400" cy="4114800"/>
          </a:xfrm>
        </p:spPr>
        <p:txBody>
          <a:bodyPr/>
          <a:lstStyle/>
          <a:p>
            <a:pPr algn="just" eaLnBrk="1" hangingPunct="1">
              <a:buFont typeface="Wingdings" panose="05000000000000000000" pitchFamily="2" charset="2"/>
              <a:buNone/>
            </a:pPr>
            <a:r>
              <a:rPr lang="en-US" altLang="zh-CN" sz="2400" b="1" smtClean="0">
                <a:latin typeface="宋体" panose="02010600030101010101" pitchFamily="2" charset="-122"/>
                <a:ea typeface="黑体" panose="02010609060101010101" pitchFamily="49" charset="-122"/>
              </a:rPr>
              <a:t>6</a:t>
            </a:r>
            <a:r>
              <a:rPr lang="zh-CN" altLang="en-US" sz="2400" b="1" smtClean="0">
                <a:latin typeface="宋体" panose="02010600030101010101" pitchFamily="2" charset="-122"/>
                <a:ea typeface="黑体" panose="02010609060101010101" pitchFamily="49" charset="-122"/>
              </a:rPr>
              <a:t>．</a:t>
            </a:r>
            <a:r>
              <a:rPr lang="en-US" altLang="zh-CN" sz="2400" b="1" smtClean="0">
                <a:latin typeface="宋体" panose="02010600030101010101" pitchFamily="2" charset="-122"/>
                <a:ea typeface="黑体" panose="02010609060101010101" pitchFamily="49" charset="-122"/>
              </a:rPr>
              <a:t>2</a:t>
            </a:r>
            <a:r>
              <a:rPr lang="zh-CN" altLang="en-US" sz="2400" b="1" smtClean="0">
                <a:latin typeface="宋体" panose="02010600030101010101" pitchFamily="2" charset="-122"/>
                <a:ea typeface="黑体" panose="02010609060101010101" pitchFamily="49" charset="-122"/>
              </a:rPr>
              <a:t>．</a:t>
            </a:r>
            <a:r>
              <a:rPr lang="en-US" altLang="zh-CN" sz="2400" b="1" smtClean="0">
                <a:latin typeface="宋体" panose="02010600030101010101" pitchFamily="2" charset="-122"/>
                <a:ea typeface="黑体" panose="02010609060101010101" pitchFamily="49" charset="-122"/>
              </a:rPr>
              <a:t>1  </a:t>
            </a:r>
            <a:r>
              <a:rPr lang="zh-CN" altLang="en-US" sz="2400" b="1" smtClean="0">
                <a:latin typeface="宋体" panose="02010600030101010101" pitchFamily="2" charset="-122"/>
                <a:ea typeface="黑体" panose="02010609060101010101" pitchFamily="49" charset="-122"/>
              </a:rPr>
              <a:t>各类规范</a:t>
            </a:r>
            <a:endParaRPr lang="zh-CN" altLang="en-US" sz="2400" b="1" smtClean="0">
              <a:latin typeface="宋体" panose="02010600030101010101" pitchFamily="2" charset="-122"/>
              <a:cs typeface="Times New Roman" panose="02020603050405020304" pitchFamily="18" charset="0"/>
            </a:endParaRPr>
          </a:p>
          <a:p>
            <a:pPr algn="just" eaLnBrk="1" hangingPunct="1">
              <a:buFont typeface="Wingdings" panose="05000000000000000000" pitchFamily="2" charset="2"/>
              <a:buNone/>
            </a:pPr>
            <a:r>
              <a:rPr lang="zh-CN" altLang="en-US" sz="2400" b="1" smtClean="0">
                <a:cs typeface="Times New Roman" panose="02020603050405020304" pitchFamily="18" charset="0"/>
              </a:rPr>
              <a:t> </a:t>
            </a:r>
            <a:endParaRPr lang="zh-CN" altLang="en-US" sz="2400" b="1" smtClean="0">
              <a:latin typeface="宋体" panose="02010600030101010101" pitchFamily="2" charset="-122"/>
              <a:cs typeface="Times New Roman" panose="02020603050405020304" pitchFamily="18" charset="0"/>
            </a:endParaRPr>
          </a:p>
          <a:p>
            <a:pPr algn="just" eaLnBrk="1" hangingPunct="1">
              <a:buFont typeface="Wingdings" panose="05000000000000000000" pitchFamily="2" charset="2"/>
              <a:buNone/>
            </a:pPr>
            <a:r>
              <a:rPr lang="zh-CN" altLang="en-US" sz="2400" b="1" smtClean="0">
                <a:latin typeface="宋体" panose="02010600030101010101" pitchFamily="2" charset="-122"/>
                <a:cs typeface="Times New Roman" panose="02020603050405020304" pitchFamily="18" charset="0"/>
              </a:rPr>
              <a:t>    </a:t>
            </a:r>
            <a:endParaRPr lang="zh-CN" altLang="en-US" sz="2400" b="1" smtClean="0"/>
          </a:p>
        </p:txBody>
      </p:sp>
      <p:sp>
        <p:nvSpPr>
          <p:cNvPr id="4" name="圆角矩形 3"/>
          <p:cNvSpPr/>
          <p:nvPr/>
        </p:nvSpPr>
        <p:spPr bwMode="auto">
          <a:xfrm>
            <a:off x="1071563" y="2214563"/>
            <a:ext cx="6643687" cy="500062"/>
          </a:xfrm>
          <a:prstGeom prst="roundRect">
            <a:avLst/>
          </a:prstGeom>
          <a:solidFill>
            <a:schemeClr val="accent6">
              <a:lumMod val="40000"/>
              <a:lumOff val="60000"/>
            </a:schemeClr>
          </a:solidFill>
          <a:ln w="9525" cap="flat" cmpd="sng" algn="ctr">
            <a:solidFill>
              <a:schemeClr val="tx1">
                <a:lumMod val="85000"/>
              </a:schemeClr>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r>
              <a:rPr lang="en-US" altLang="zh-CN" sz="2000">
                <a:latin typeface="Arial" pitchFamily="34" charset="0"/>
              </a:rPr>
              <a:t>《</a:t>
            </a:r>
            <a:r>
              <a:rPr lang="zh-CN" altLang="en-US" sz="2000">
                <a:latin typeface="Arial" pitchFamily="34" charset="0"/>
              </a:rPr>
              <a:t>建设工程工程工程量清单计价规范</a:t>
            </a:r>
            <a:r>
              <a:rPr lang="en-US" altLang="zh-CN" sz="2000">
                <a:latin typeface="Arial" pitchFamily="34" charset="0"/>
              </a:rPr>
              <a:t>》</a:t>
            </a:r>
            <a:r>
              <a:rPr lang="zh-CN" altLang="en-US" sz="2000">
                <a:latin typeface="Arial" pitchFamily="34" charset="0"/>
              </a:rPr>
              <a:t>（</a:t>
            </a:r>
            <a:r>
              <a:rPr lang="en-US" altLang="zh-CN" sz="2000">
                <a:latin typeface="Arial" pitchFamily="34" charset="0"/>
              </a:rPr>
              <a:t>GB50500-2013)</a:t>
            </a:r>
            <a:endParaRPr lang="zh-CN" altLang="en-US" sz="2000">
              <a:latin typeface="Arial" pitchFamily="34" charset="0"/>
            </a:endParaRPr>
          </a:p>
        </p:txBody>
      </p:sp>
      <p:sp>
        <p:nvSpPr>
          <p:cNvPr id="5" name="五角星 4"/>
          <p:cNvSpPr/>
          <p:nvPr/>
        </p:nvSpPr>
        <p:spPr bwMode="auto">
          <a:xfrm>
            <a:off x="428625" y="2214563"/>
            <a:ext cx="428625" cy="357187"/>
          </a:xfrm>
          <a:prstGeom prst="star5">
            <a:avLst/>
          </a:prstGeom>
          <a:solidFill>
            <a:schemeClr val="accent1"/>
          </a:solidFill>
          <a:ln w="9525" cap="flat" cmpd="sng" algn="ctr">
            <a:solidFill>
              <a:schemeClr val="tx1"/>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endParaRPr lang="zh-CN" altLang="en-US">
              <a:latin typeface="Arial" pitchFamily="34" charset="0"/>
            </a:endParaRPr>
          </a:p>
        </p:txBody>
      </p:sp>
      <p:sp>
        <p:nvSpPr>
          <p:cNvPr id="6" name="五角星 5"/>
          <p:cNvSpPr/>
          <p:nvPr/>
        </p:nvSpPr>
        <p:spPr bwMode="auto">
          <a:xfrm>
            <a:off x="428625" y="3214688"/>
            <a:ext cx="428625" cy="357187"/>
          </a:xfrm>
          <a:prstGeom prst="star5">
            <a:avLst/>
          </a:prstGeom>
          <a:solidFill>
            <a:schemeClr val="accent1"/>
          </a:solidFill>
          <a:ln w="9525" cap="flat" cmpd="sng" algn="ctr">
            <a:solidFill>
              <a:schemeClr val="tx1"/>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endParaRPr lang="zh-CN" altLang="en-US">
              <a:latin typeface="Arial" pitchFamily="34" charset="0"/>
            </a:endParaRPr>
          </a:p>
        </p:txBody>
      </p:sp>
      <p:sp>
        <p:nvSpPr>
          <p:cNvPr id="9" name="圆角矩形 8"/>
          <p:cNvSpPr/>
          <p:nvPr/>
        </p:nvSpPr>
        <p:spPr bwMode="auto">
          <a:xfrm>
            <a:off x="1000125" y="3214688"/>
            <a:ext cx="6929438" cy="500062"/>
          </a:xfrm>
          <a:prstGeom prst="roundRect">
            <a:avLst/>
          </a:prstGeom>
          <a:solidFill>
            <a:schemeClr val="accent6">
              <a:lumMod val="40000"/>
              <a:lumOff val="60000"/>
            </a:schemeClr>
          </a:solidFill>
          <a:ln w="9525" cap="flat" cmpd="sng" algn="ctr">
            <a:solidFill>
              <a:schemeClr val="tx1">
                <a:lumMod val="85000"/>
              </a:schemeClr>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r>
              <a:rPr lang="en-US" altLang="zh-CN" sz="2000">
                <a:latin typeface="Arial" pitchFamily="34" charset="0"/>
              </a:rPr>
              <a:t>《</a:t>
            </a:r>
            <a:r>
              <a:rPr lang="zh-CN" altLang="en-US" sz="2000">
                <a:latin typeface="Arial" pitchFamily="34" charset="0"/>
              </a:rPr>
              <a:t>房屋建筑与装饰工程工程量计算规范</a:t>
            </a:r>
            <a:r>
              <a:rPr lang="en-US" altLang="zh-CN" sz="2000">
                <a:latin typeface="Arial" pitchFamily="34" charset="0"/>
              </a:rPr>
              <a:t>》</a:t>
            </a:r>
            <a:r>
              <a:rPr lang="zh-CN" altLang="en-US" sz="2000">
                <a:latin typeface="Arial" pitchFamily="34" charset="0"/>
              </a:rPr>
              <a:t>（</a:t>
            </a:r>
            <a:r>
              <a:rPr lang="en-US" altLang="zh-CN" sz="2000">
                <a:latin typeface="Arial" pitchFamily="34" charset="0"/>
              </a:rPr>
              <a:t>GB50854-2013)</a:t>
            </a:r>
            <a:endParaRPr lang="zh-CN" altLang="en-US" sz="2000">
              <a:latin typeface="Arial" pitchFamily="34" charset="0"/>
            </a:endParaRPr>
          </a:p>
        </p:txBody>
      </p:sp>
      <p:sp>
        <p:nvSpPr>
          <p:cNvPr id="10" name="五角星 9"/>
          <p:cNvSpPr/>
          <p:nvPr/>
        </p:nvSpPr>
        <p:spPr bwMode="auto">
          <a:xfrm>
            <a:off x="428625" y="4357688"/>
            <a:ext cx="428625" cy="357187"/>
          </a:xfrm>
          <a:prstGeom prst="star5">
            <a:avLst/>
          </a:prstGeom>
          <a:solidFill>
            <a:schemeClr val="accent1"/>
          </a:solidFill>
          <a:ln w="9525" cap="flat" cmpd="sng" algn="ctr">
            <a:solidFill>
              <a:schemeClr val="tx1"/>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endParaRPr lang="zh-CN" altLang="en-US">
              <a:latin typeface="Arial" pitchFamily="34" charset="0"/>
            </a:endParaRPr>
          </a:p>
        </p:txBody>
      </p:sp>
      <p:sp>
        <p:nvSpPr>
          <p:cNvPr id="11" name="圆角矩形 10"/>
          <p:cNvSpPr/>
          <p:nvPr/>
        </p:nvSpPr>
        <p:spPr bwMode="auto">
          <a:xfrm>
            <a:off x="1000125" y="4357688"/>
            <a:ext cx="6643688" cy="500062"/>
          </a:xfrm>
          <a:prstGeom prst="roundRect">
            <a:avLst/>
          </a:prstGeom>
          <a:solidFill>
            <a:schemeClr val="accent6">
              <a:lumMod val="40000"/>
              <a:lumOff val="60000"/>
            </a:schemeClr>
          </a:solidFill>
          <a:ln w="9525" cap="flat" cmpd="sng" algn="ctr">
            <a:solidFill>
              <a:schemeClr val="tx1">
                <a:lumMod val="85000"/>
              </a:schemeClr>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r>
              <a:rPr lang="en-US" altLang="zh-CN" sz="2000">
                <a:latin typeface="Arial" pitchFamily="34" charset="0"/>
              </a:rPr>
              <a:t>《</a:t>
            </a:r>
            <a:r>
              <a:rPr lang="zh-CN" altLang="en-US" sz="2000">
                <a:latin typeface="Arial" pitchFamily="34" charset="0"/>
              </a:rPr>
              <a:t>仿古建筑工程工程量计算规范</a:t>
            </a:r>
            <a:r>
              <a:rPr lang="en-US" altLang="zh-CN" sz="2000">
                <a:latin typeface="Arial" pitchFamily="34" charset="0"/>
              </a:rPr>
              <a:t>》</a:t>
            </a:r>
            <a:r>
              <a:rPr lang="zh-CN" altLang="en-US" sz="2000">
                <a:latin typeface="Arial" pitchFamily="34" charset="0"/>
              </a:rPr>
              <a:t>（</a:t>
            </a:r>
            <a:r>
              <a:rPr lang="en-US" altLang="zh-CN" sz="2000">
                <a:latin typeface="Arial" pitchFamily="34" charset="0"/>
              </a:rPr>
              <a:t>GB50855-2013)</a:t>
            </a:r>
            <a:endParaRPr lang="zh-CN" altLang="en-US" sz="2000">
              <a:latin typeface="Arial" pitchFamily="34" charset="0"/>
            </a:endParaRPr>
          </a:p>
        </p:txBody>
      </p:sp>
      <p:sp>
        <p:nvSpPr>
          <p:cNvPr id="12" name="五角星 11"/>
          <p:cNvSpPr/>
          <p:nvPr/>
        </p:nvSpPr>
        <p:spPr bwMode="auto">
          <a:xfrm>
            <a:off x="428625" y="5357813"/>
            <a:ext cx="428625" cy="357187"/>
          </a:xfrm>
          <a:prstGeom prst="star5">
            <a:avLst/>
          </a:prstGeom>
          <a:solidFill>
            <a:schemeClr val="accent1"/>
          </a:solidFill>
          <a:ln w="9525" cap="flat" cmpd="sng" algn="ctr">
            <a:solidFill>
              <a:schemeClr val="tx1"/>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endParaRPr lang="zh-CN" altLang="en-US">
              <a:latin typeface="Arial" pitchFamily="34" charset="0"/>
            </a:endParaRPr>
          </a:p>
        </p:txBody>
      </p:sp>
      <p:sp>
        <p:nvSpPr>
          <p:cNvPr id="13" name="五角星 12"/>
          <p:cNvSpPr/>
          <p:nvPr/>
        </p:nvSpPr>
        <p:spPr bwMode="auto">
          <a:xfrm>
            <a:off x="428625" y="6286500"/>
            <a:ext cx="428625" cy="357188"/>
          </a:xfrm>
          <a:prstGeom prst="star5">
            <a:avLst/>
          </a:prstGeom>
          <a:solidFill>
            <a:schemeClr val="accent1"/>
          </a:solidFill>
          <a:ln w="9525" cap="flat" cmpd="sng" algn="ctr">
            <a:solidFill>
              <a:schemeClr val="tx1"/>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endParaRPr lang="zh-CN" altLang="en-US">
              <a:latin typeface="Arial" pitchFamily="34" charset="0"/>
            </a:endParaRPr>
          </a:p>
        </p:txBody>
      </p:sp>
      <p:sp>
        <p:nvSpPr>
          <p:cNvPr id="14" name="圆角矩形 13"/>
          <p:cNvSpPr/>
          <p:nvPr/>
        </p:nvSpPr>
        <p:spPr bwMode="auto">
          <a:xfrm>
            <a:off x="1071563" y="5286375"/>
            <a:ext cx="6643687" cy="500063"/>
          </a:xfrm>
          <a:prstGeom prst="roundRect">
            <a:avLst/>
          </a:prstGeom>
          <a:solidFill>
            <a:schemeClr val="accent6">
              <a:lumMod val="40000"/>
              <a:lumOff val="60000"/>
            </a:schemeClr>
          </a:solidFill>
          <a:ln w="9525" cap="flat" cmpd="sng" algn="ctr">
            <a:solidFill>
              <a:schemeClr val="tx1">
                <a:lumMod val="85000"/>
              </a:schemeClr>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r>
              <a:rPr lang="en-US" altLang="zh-CN" sz="2000">
                <a:latin typeface="Arial" pitchFamily="34" charset="0"/>
              </a:rPr>
              <a:t>《</a:t>
            </a:r>
            <a:r>
              <a:rPr lang="zh-CN" altLang="en-US" sz="2000">
                <a:latin typeface="Arial" pitchFamily="34" charset="0"/>
              </a:rPr>
              <a:t>通用安装工程工程量计算规范</a:t>
            </a:r>
            <a:r>
              <a:rPr lang="en-US" altLang="zh-CN" sz="2000">
                <a:latin typeface="Arial" pitchFamily="34" charset="0"/>
              </a:rPr>
              <a:t>》</a:t>
            </a:r>
            <a:r>
              <a:rPr lang="zh-CN" altLang="en-US" sz="2000">
                <a:latin typeface="Arial" pitchFamily="34" charset="0"/>
              </a:rPr>
              <a:t>（</a:t>
            </a:r>
            <a:r>
              <a:rPr lang="en-US" altLang="zh-CN" sz="2000">
                <a:latin typeface="Arial" pitchFamily="34" charset="0"/>
              </a:rPr>
              <a:t>GB50856-2013)</a:t>
            </a:r>
            <a:endParaRPr lang="zh-CN" altLang="en-US" sz="2000">
              <a:latin typeface="Arial" pitchFamily="34" charset="0"/>
            </a:endParaRPr>
          </a:p>
        </p:txBody>
      </p:sp>
      <p:sp>
        <p:nvSpPr>
          <p:cNvPr id="15" name="圆角矩形 14"/>
          <p:cNvSpPr/>
          <p:nvPr/>
        </p:nvSpPr>
        <p:spPr bwMode="auto">
          <a:xfrm>
            <a:off x="1000125" y="6357938"/>
            <a:ext cx="6643688" cy="500062"/>
          </a:xfrm>
          <a:prstGeom prst="roundRect">
            <a:avLst/>
          </a:prstGeom>
          <a:solidFill>
            <a:schemeClr val="accent6">
              <a:lumMod val="40000"/>
              <a:lumOff val="60000"/>
            </a:schemeClr>
          </a:solidFill>
          <a:ln w="9525" cap="flat" cmpd="sng" algn="ctr">
            <a:solidFill>
              <a:schemeClr val="tx1">
                <a:lumMod val="85000"/>
              </a:schemeClr>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r>
              <a:rPr lang="en-US" altLang="zh-CN" sz="2000">
                <a:latin typeface="Arial" pitchFamily="34" charset="0"/>
              </a:rPr>
              <a:t>《</a:t>
            </a:r>
            <a:r>
              <a:rPr lang="zh-CN" altLang="en-US" sz="2000">
                <a:latin typeface="Arial" pitchFamily="34" charset="0"/>
              </a:rPr>
              <a:t>市政工程工程量计算规范</a:t>
            </a:r>
            <a:r>
              <a:rPr lang="en-US" altLang="zh-CN" sz="2000">
                <a:latin typeface="Arial" pitchFamily="34" charset="0"/>
              </a:rPr>
              <a:t>》</a:t>
            </a:r>
            <a:r>
              <a:rPr lang="zh-CN" altLang="en-US" sz="2000">
                <a:latin typeface="Arial" pitchFamily="34" charset="0"/>
              </a:rPr>
              <a:t>（</a:t>
            </a:r>
            <a:r>
              <a:rPr lang="en-US" altLang="zh-CN" sz="2000">
                <a:latin typeface="Arial" pitchFamily="34" charset="0"/>
              </a:rPr>
              <a:t>GB50857-2013)</a:t>
            </a:r>
            <a:endParaRPr lang="zh-CN" altLang="en-US" sz="2000">
              <a:latin typeface="Arial" pitchFamily="34" charset="0"/>
            </a:endParaRPr>
          </a:p>
        </p:txBody>
      </p:sp>
      <p:sp>
        <p:nvSpPr>
          <p:cNvPr id="16" name="灯片编号占位符 15"/>
          <p:cNvSpPr>
            <a:spLocks noGrp="1"/>
          </p:cNvSpPr>
          <p:nvPr>
            <p:ph type="sldNum" sz="quarter" idx="12"/>
          </p:nvPr>
        </p:nvSpPr>
        <p:spPr/>
        <p:txBody>
          <a:bodyPr/>
          <a:lstStyle/>
          <a:p>
            <a:pPr>
              <a:defRPr/>
            </a:pPr>
            <a:fld id="{17E1A778-D610-486D-8C1A-0BAE63E16604}" type="slidenum">
              <a:rPr lang="zh-CN" altLang="en-US" smtClean="0"/>
              <a:t>5</a:t>
            </a:fld>
            <a:endParaRPr lang="zh-CN" altLang="en-US"/>
          </a:p>
        </p:txBody>
      </p:sp>
      <p:sp>
        <p:nvSpPr>
          <p:cNvPr id="17" name="页脚占位符 16"/>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3"/>
          <p:cNvSpPr>
            <a:spLocks noGrp="1" noChangeArrowheads="1"/>
          </p:cNvSpPr>
          <p:nvPr>
            <p:ph type="body" idx="4294967295"/>
          </p:nvPr>
        </p:nvSpPr>
        <p:spPr>
          <a:xfrm>
            <a:off x="500063" y="500063"/>
            <a:ext cx="7772400" cy="4114800"/>
          </a:xfrm>
        </p:spPr>
        <p:txBody>
          <a:bodyPr/>
          <a:lstStyle/>
          <a:p>
            <a:pPr algn="just" eaLnBrk="1" hangingPunct="1">
              <a:buFont typeface="Wingdings" panose="05000000000000000000" pitchFamily="2" charset="2"/>
              <a:buNone/>
            </a:pPr>
            <a:r>
              <a:rPr lang="zh-CN" altLang="en-US" sz="2400" b="1" smtClean="0">
                <a:cs typeface="Times New Roman" panose="02020603050405020304" pitchFamily="18" charset="0"/>
              </a:rPr>
              <a:t> </a:t>
            </a:r>
            <a:endParaRPr lang="zh-CN" altLang="en-US" sz="2400" b="1" smtClean="0">
              <a:latin typeface="宋体" panose="02010600030101010101" pitchFamily="2" charset="-122"/>
              <a:cs typeface="Times New Roman" panose="02020603050405020304" pitchFamily="18" charset="0"/>
            </a:endParaRPr>
          </a:p>
          <a:p>
            <a:pPr algn="just" eaLnBrk="1" hangingPunct="1">
              <a:buFont typeface="Wingdings" panose="05000000000000000000" pitchFamily="2" charset="2"/>
              <a:buNone/>
            </a:pPr>
            <a:r>
              <a:rPr lang="zh-CN" altLang="en-US" sz="2400" b="1" smtClean="0">
                <a:latin typeface="宋体" panose="02010600030101010101" pitchFamily="2" charset="-122"/>
                <a:cs typeface="Times New Roman" panose="02020603050405020304" pitchFamily="18" charset="0"/>
              </a:rPr>
              <a:t>    </a:t>
            </a:r>
            <a:endParaRPr lang="zh-CN" altLang="en-US" sz="2400" b="1" smtClean="0"/>
          </a:p>
        </p:txBody>
      </p:sp>
      <p:sp>
        <p:nvSpPr>
          <p:cNvPr id="4" name="圆角矩形 3"/>
          <p:cNvSpPr/>
          <p:nvPr/>
        </p:nvSpPr>
        <p:spPr bwMode="auto">
          <a:xfrm>
            <a:off x="928688" y="1071563"/>
            <a:ext cx="6643687" cy="500062"/>
          </a:xfrm>
          <a:prstGeom prst="roundRect">
            <a:avLst/>
          </a:prstGeom>
          <a:solidFill>
            <a:schemeClr val="accent6">
              <a:lumMod val="40000"/>
              <a:lumOff val="60000"/>
            </a:schemeClr>
          </a:solidFill>
          <a:ln w="9525" cap="flat" cmpd="sng" algn="ctr">
            <a:solidFill>
              <a:schemeClr val="tx1">
                <a:lumMod val="85000"/>
              </a:schemeClr>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r>
              <a:rPr lang="en-US" altLang="zh-CN" sz="2000">
                <a:latin typeface="Arial" pitchFamily="34" charset="0"/>
              </a:rPr>
              <a:t>《</a:t>
            </a:r>
            <a:r>
              <a:rPr lang="zh-CN" altLang="en-US" sz="2000">
                <a:latin typeface="Arial" pitchFamily="34" charset="0"/>
              </a:rPr>
              <a:t>园林绿化工程工程量计算规范</a:t>
            </a:r>
            <a:r>
              <a:rPr lang="en-US" altLang="zh-CN" sz="2000">
                <a:latin typeface="Arial" pitchFamily="34" charset="0"/>
              </a:rPr>
              <a:t>》</a:t>
            </a:r>
            <a:r>
              <a:rPr lang="zh-CN" altLang="en-US" sz="2000">
                <a:latin typeface="Arial" pitchFamily="34" charset="0"/>
              </a:rPr>
              <a:t>（</a:t>
            </a:r>
            <a:r>
              <a:rPr lang="en-US" altLang="zh-CN" sz="2000">
                <a:latin typeface="Arial" pitchFamily="34" charset="0"/>
              </a:rPr>
              <a:t>GB50858-2013)</a:t>
            </a:r>
            <a:endParaRPr lang="zh-CN" altLang="en-US" sz="2000">
              <a:latin typeface="Arial" pitchFamily="34" charset="0"/>
            </a:endParaRPr>
          </a:p>
        </p:txBody>
      </p:sp>
      <p:sp>
        <p:nvSpPr>
          <p:cNvPr id="5" name="五角星 4"/>
          <p:cNvSpPr/>
          <p:nvPr/>
        </p:nvSpPr>
        <p:spPr bwMode="auto">
          <a:xfrm>
            <a:off x="285750" y="1071563"/>
            <a:ext cx="428625" cy="357187"/>
          </a:xfrm>
          <a:prstGeom prst="star5">
            <a:avLst/>
          </a:prstGeom>
          <a:solidFill>
            <a:schemeClr val="accent1"/>
          </a:solidFill>
          <a:ln w="9525" cap="flat" cmpd="sng" algn="ctr">
            <a:solidFill>
              <a:schemeClr val="tx1"/>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endParaRPr lang="zh-CN" altLang="en-US">
              <a:latin typeface="Arial" pitchFamily="34" charset="0"/>
            </a:endParaRPr>
          </a:p>
        </p:txBody>
      </p:sp>
      <p:sp>
        <p:nvSpPr>
          <p:cNvPr id="6" name="五角星 5"/>
          <p:cNvSpPr/>
          <p:nvPr/>
        </p:nvSpPr>
        <p:spPr bwMode="auto">
          <a:xfrm>
            <a:off x="285750" y="2071688"/>
            <a:ext cx="428625" cy="357187"/>
          </a:xfrm>
          <a:prstGeom prst="star5">
            <a:avLst/>
          </a:prstGeom>
          <a:solidFill>
            <a:schemeClr val="accent1"/>
          </a:solidFill>
          <a:ln w="9525" cap="flat" cmpd="sng" algn="ctr">
            <a:solidFill>
              <a:schemeClr val="tx1"/>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endParaRPr lang="zh-CN" altLang="en-US">
              <a:latin typeface="Arial" pitchFamily="34" charset="0"/>
            </a:endParaRPr>
          </a:p>
        </p:txBody>
      </p:sp>
      <p:sp>
        <p:nvSpPr>
          <p:cNvPr id="9" name="圆角矩形 8"/>
          <p:cNvSpPr/>
          <p:nvPr/>
        </p:nvSpPr>
        <p:spPr bwMode="auto">
          <a:xfrm>
            <a:off x="857250" y="2071688"/>
            <a:ext cx="6643688" cy="500062"/>
          </a:xfrm>
          <a:prstGeom prst="roundRect">
            <a:avLst/>
          </a:prstGeom>
          <a:solidFill>
            <a:schemeClr val="accent6">
              <a:lumMod val="40000"/>
              <a:lumOff val="60000"/>
            </a:schemeClr>
          </a:solidFill>
          <a:ln w="9525" cap="flat" cmpd="sng" algn="ctr">
            <a:solidFill>
              <a:schemeClr val="tx1">
                <a:lumMod val="85000"/>
              </a:schemeClr>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r>
              <a:rPr lang="en-US" altLang="zh-CN" sz="2000">
                <a:latin typeface="Arial" pitchFamily="34" charset="0"/>
              </a:rPr>
              <a:t>《</a:t>
            </a:r>
            <a:r>
              <a:rPr lang="zh-CN" altLang="en-US" sz="2000">
                <a:latin typeface="Arial" pitchFamily="34" charset="0"/>
              </a:rPr>
              <a:t>矿山工程工程量计算规范</a:t>
            </a:r>
            <a:r>
              <a:rPr lang="en-US" altLang="zh-CN" sz="2000">
                <a:latin typeface="Arial" pitchFamily="34" charset="0"/>
              </a:rPr>
              <a:t>》</a:t>
            </a:r>
            <a:r>
              <a:rPr lang="zh-CN" altLang="en-US" sz="2000">
                <a:latin typeface="Arial" pitchFamily="34" charset="0"/>
              </a:rPr>
              <a:t>（</a:t>
            </a:r>
            <a:r>
              <a:rPr lang="en-US" altLang="zh-CN" sz="2000">
                <a:latin typeface="Arial" pitchFamily="34" charset="0"/>
              </a:rPr>
              <a:t>GB50859-2013)</a:t>
            </a:r>
            <a:endParaRPr lang="zh-CN" altLang="en-US" sz="2000">
              <a:latin typeface="Arial" pitchFamily="34" charset="0"/>
            </a:endParaRPr>
          </a:p>
        </p:txBody>
      </p:sp>
      <p:sp>
        <p:nvSpPr>
          <p:cNvPr id="10" name="五角星 9"/>
          <p:cNvSpPr/>
          <p:nvPr/>
        </p:nvSpPr>
        <p:spPr bwMode="auto">
          <a:xfrm>
            <a:off x="285750" y="3214688"/>
            <a:ext cx="428625" cy="357187"/>
          </a:xfrm>
          <a:prstGeom prst="star5">
            <a:avLst/>
          </a:prstGeom>
          <a:solidFill>
            <a:schemeClr val="accent1"/>
          </a:solidFill>
          <a:ln w="9525" cap="flat" cmpd="sng" algn="ctr">
            <a:solidFill>
              <a:schemeClr val="tx1"/>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endParaRPr lang="zh-CN" altLang="en-US">
              <a:latin typeface="Arial" pitchFamily="34" charset="0"/>
            </a:endParaRPr>
          </a:p>
        </p:txBody>
      </p:sp>
      <p:sp>
        <p:nvSpPr>
          <p:cNvPr id="11" name="圆角矩形 10"/>
          <p:cNvSpPr/>
          <p:nvPr/>
        </p:nvSpPr>
        <p:spPr bwMode="auto">
          <a:xfrm>
            <a:off x="857250" y="3214688"/>
            <a:ext cx="6643688" cy="500062"/>
          </a:xfrm>
          <a:prstGeom prst="roundRect">
            <a:avLst/>
          </a:prstGeom>
          <a:solidFill>
            <a:schemeClr val="accent6">
              <a:lumMod val="40000"/>
              <a:lumOff val="60000"/>
            </a:schemeClr>
          </a:solidFill>
          <a:ln w="9525" cap="flat" cmpd="sng" algn="ctr">
            <a:solidFill>
              <a:schemeClr val="tx1">
                <a:lumMod val="85000"/>
              </a:schemeClr>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r>
              <a:rPr lang="en-US" altLang="zh-CN" sz="2000">
                <a:latin typeface="Arial" pitchFamily="34" charset="0"/>
              </a:rPr>
              <a:t>《</a:t>
            </a:r>
            <a:r>
              <a:rPr lang="zh-CN" altLang="en-US" sz="2000">
                <a:latin typeface="Arial" pitchFamily="34" charset="0"/>
              </a:rPr>
              <a:t>构筑物工程工程量计算规范</a:t>
            </a:r>
            <a:r>
              <a:rPr lang="en-US" altLang="zh-CN" sz="2000">
                <a:latin typeface="Arial" pitchFamily="34" charset="0"/>
              </a:rPr>
              <a:t>》</a:t>
            </a:r>
            <a:r>
              <a:rPr lang="zh-CN" altLang="en-US" sz="2000">
                <a:latin typeface="Arial" pitchFamily="34" charset="0"/>
              </a:rPr>
              <a:t>（</a:t>
            </a:r>
            <a:r>
              <a:rPr lang="en-US" altLang="zh-CN" sz="2000">
                <a:latin typeface="Arial" pitchFamily="34" charset="0"/>
              </a:rPr>
              <a:t>GB50860-2013)</a:t>
            </a:r>
            <a:endParaRPr lang="zh-CN" altLang="en-US" sz="2000">
              <a:latin typeface="Arial" pitchFamily="34" charset="0"/>
            </a:endParaRPr>
          </a:p>
        </p:txBody>
      </p:sp>
      <p:sp>
        <p:nvSpPr>
          <p:cNvPr id="12" name="五角星 11"/>
          <p:cNvSpPr/>
          <p:nvPr/>
        </p:nvSpPr>
        <p:spPr bwMode="auto">
          <a:xfrm>
            <a:off x="285750" y="4214813"/>
            <a:ext cx="428625" cy="357187"/>
          </a:xfrm>
          <a:prstGeom prst="star5">
            <a:avLst/>
          </a:prstGeom>
          <a:solidFill>
            <a:schemeClr val="accent1"/>
          </a:solidFill>
          <a:ln w="9525" cap="flat" cmpd="sng" algn="ctr">
            <a:solidFill>
              <a:schemeClr val="tx1"/>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endParaRPr lang="zh-CN" altLang="en-US">
              <a:latin typeface="Arial" pitchFamily="34" charset="0"/>
            </a:endParaRPr>
          </a:p>
        </p:txBody>
      </p:sp>
      <p:sp>
        <p:nvSpPr>
          <p:cNvPr id="13" name="五角星 12"/>
          <p:cNvSpPr/>
          <p:nvPr/>
        </p:nvSpPr>
        <p:spPr bwMode="auto">
          <a:xfrm>
            <a:off x="285750" y="5143500"/>
            <a:ext cx="428625" cy="357188"/>
          </a:xfrm>
          <a:prstGeom prst="star5">
            <a:avLst/>
          </a:prstGeom>
          <a:solidFill>
            <a:schemeClr val="accent1"/>
          </a:solidFill>
          <a:ln w="9525" cap="flat" cmpd="sng" algn="ctr">
            <a:solidFill>
              <a:schemeClr val="tx1"/>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endParaRPr lang="zh-CN" altLang="en-US">
              <a:latin typeface="Arial" pitchFamily="34" charset="0"/>
            </a:endParaRPr>
          </a:p>
        </p:txBody>
      </p:sp>
      <p:sp>
        <p:nvSpPr>
          <p:cNvPr id="14" name="圆角矩形 13"/>
          <p:cNvSpPr/>
          <p:nvPr/>
        </p:nvSpPr>
        <p:spPr bwMode="auto">
          <a:xfrm>
            <a:off x="928688" y="4143375"/>
            <a:ext cx="6643687" cy="500063"/>
          </a:xfrm>
          <a:prstGeom prst="roundRect">
            <a:avLst/>
          </a:prstGeom>
          <a:solidFill>
            <a:schemeClr val="accent6">
              <a:lumMod val="40000"/>
              <a:lumOff val="60000"/>
            </a:schemeClr>
          </a:solidFill>
          <a:ln w="9525" cap="flat" cmpd="sng" algn="ctr">
            <a:solidFill>
              <a:schemeClr val="tx1">
                <a:lumMod val="85000"/>
              </a:schemeClr>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r>
              <a:rPr lang="en-US" altLang="zh-CN" sz="2000">
                <a:latin typeface="Arial" pitchFamily="34" charset="0"/>
              </a:rPr>
              <a:t>《</a:t>
            </a:r>
            <a:r>
              <a:rPr lang="zh-CN" altLang="en-US" sz="2000">
                <a:latin typeface="Arial" pitchFamily="34" charset="0"/>
              </a:rPr>
              <a:t>城市轨道交通工程工程量计算规范</a:t>
            </a:r>
            <a:r>
              <a:rPr lang="en-US" altLang="zh-CN" sz="2000">
                <a:latin typeface="Arial" pitchFamily="34" charset="0"/>
              </a:rPr>
              <a:t>》</a:t>
            </a:r>
            <a:r>
              <a:rPr lang="zh-CN" altLang="en-US" sz="2000">
                <a:latin typeface="Arial" pitchFamily="34" charset="0"/>
              </a:rPr>
              <a:t>（</a:t>
            </a:r>
            <a:r>
              <a:rPr lang="en-US" altLang="zh-CN" sz="2000">
                <a:latin typeface="Arial" pitchFamily="34" charset="0"/>
              </a:rPr>
              <a:t>GB50861-2013)</a:t>
            </a:r>
            <a:endParaRPr lang="zh-CN" altLang="en-US" sz="2000">
              <a:latin typeface="Arial" pitchFamily="34" charset="0"/>
            </a:endParaRPr>
          </a:p>
        </p:txBody>
      </p:sp>
      <p:sp>
        <p:nvSpPr>
          <p:cNvPr id="15" name="圆角矩形 14"/>
          <p:cNvSpPr/>
          <p:nvPr/>
        </p:nvSpPr>
        <p:spPr bwMode="auto">
          <a:xfrm>
            <a:off x="857250" y="5214938"/>
            <a:ext cx="6643688" cy="500062"/>
          </a:xfrm>
          <a:prstGeom prst="roundRect">
            <a:avLst/>
          </a:prstGeom>
          <a:solidFill>
            <a:schemeClr val="accent6">
              <a:lumMod val="40000"/>
              <a:lumOff val="60000"/>
            </a:schemeClr>
          </a:solidFill>
          <a:ln w="9525" cap="flat" cmpd="sng" algn="ctr">
            <a:solidFill>
              <a:schemeClr val="tx1">
                <a:lumMod val="85000"/>
              </a:schemeClr>
            </a:solidFill>
            <a:prstDash val="solid"/>
            <a:round/>
            <a:headEnd type="none" w="med" len="med"/>
            <a:tailEnd type="none" w="med" len="med"/>
          </a:ln>
          <a:effectLst/>
        </p:spPr>
        <p:txBody>
          <a:bodyPr wrap="none"/>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buFont typeface="Arial" pitchFamily="34" charset="0"/>
              <a:buNone/>
              <a:defRPr/>
            </a:pPr>
            <a:r>
              <a:rPr lang="en-US" altLang="zh-CN" sz="2000">
                <a:latin typeface="Arial" pitchFamily="34" charset="0"/>
              </a:rPr>
              <a:t>《</a:t>
            </a:r>
            <a:r>
              <a:rPr lang="zh-CN" altLang="en-US" sz="2000">
                <a:latin typeface="Arial" pitchFamily="34" charset="0"/>
              </a:rPr>
              <a:t>爆破工程工程量计算规范</a:t>
            </a:r>
            <a:r>
              <a:rPr lang="en-US" altLang="zh-CN" sz="2000">
                <a:latin typeface="Arial" pitchFamily="34" charset="0"/>
              </a:rPr>
              <a:t>》</a:t>
            </a:r>
            <a:r>
              <a:rPr lang="zh-CN" altLang="en-US" sz="2000">
                <a:latin typeface="Arial" pitchFamily="34" charset="0"/>
              </a:rPr>
              <a:t>（</a:t>
            </a:r>
            <a:r>
              <a:rPr lang="en-US" altLang="zh-CN" sz="2000">
                <a:latin typeface="Arial" pitchFamily="34" charset="0"/>
              </a:rPr>
              <a:t>GB50862-2013)</a:t>
            </a:r>
            <a:endParaRPr lang="zh-CN" altLang="en-US" sz="2000">
              <a:latin typeface="Arial" pitchFamily="34" charset="0"/>
            </a:endParaRPr>
          </a:p>
        </p:txBody>
      </p:sp>
      <p:sp>
        <p:nvSpPr>
          <p:cNvPr id="16" name="灯片编号占位符 15"/>
          <p:cNvSpPr>
            <a:spLocks noGrp="1"/>
          </p:cNvSpPr>
          <p:nvPr>
            <p:ph type="sldNum" sz="quarter" idx="12"/>
          </p:nvPr>
        </p:nvSpPr>
        <p:spPr/>
        <p:txBody>
          <a:bodyPr/>
          <a:lstStyle/>
          <a:p>
            <a:pPr>
              <a:defRPr/>
            </a:pPr>
            <a:fld id="{17E1A778-D610-486D-8C1A-0BAE63E16604}" type="slidenum">
              <a:rPr lang="zh-CN" altLang="en-US" smtClean="0"/>
              <a:t>6</a:t>
            </a:fld>
            <a:endParaRPr lang="zh-CN" altLang="en-US"/>
          </a:p>
        </p:txBody>
      </p:sp>
      <p:sp>
        <p:nvSpPr>
          <p:cNvPr id="17" name="页脚占位符 16"/>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动作按钮: 前进或下一项 552961"/>
          <p:cNvSpPr>
            <a:spLocks noChangeArrowheads="1"/>
          </p:cNvSpPr>
          <p:nvPr/>
        </p:nvSpPr>
        <p:spPr bwMode="auto">
          <a:xfrm>
            <a:off x="8783638" y="5876925"/>
            <a:ext cx="360362" cy="358775"/>
          </a:xfrm>
          <a:prstGeom prst="actionButtonForwardNext">
            <a:avLst/>
          </a:prstGeom>
          <a:solidFill>
            <a:schemeClr val="accent1"/>
          </a:solidFill>
          <a:ln w="9525">
            <a:noFill/>
            <a:miter lim="800000"/>
          </a:ln>
        </p:spPr>
        <p:txBody>
          <a:bodyP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8195" name="文本占位符 552962"/>
          <p:cNvSpPr>
            <a:spLocks noGrp="1" noChangeArrowheads="1"/>
          </p:cNvSpPr>
          <p:nvPr>
            <p:ph idx="1"/>
          </p:nvPr>
        </p:nvSpPr>
        <p:spPr>
          <a:xfrm>
            <a:off x="179388" y="1125538"/>
            <a:ext cx="8713787" cy="5111750"/>
          </a:xfrm>
        </p:spPr>
        <p:txBody>
          <a:bodyPr/>
          <a:lstStyle/>
          <a:p>
            <a:pPr eaLnBrk="1" hangingPunct="1">
              <a:lnSpc>
                <a:spcPct val="80000"/>
              </a:lnSpc>
              <a:buFont typeface="Wingdings" panose="05000000000000000000" pitchFamily="2" charset="2"/>
              <a:buNone/>
            </a:pPr>
            <a:r>
              <a:rPr lang="en-US" altLang="zh-CN" sz="2800" b="1" smtClean="0"/>
              <a:t>6.2.2 </a:t>
            </a:r>
            <a:r>
              <a:rPr lang="zh-CN" altLang="en-US" sz="2800" b="1" smtClean="0"/>
              <a:t>工程量清单的内容</a:t>
            </a:r>
            <a:endParaRPr lang="zh-CN" altLang="en-US" sz="2800" smtClean="0">
              <a:solidFill>
                <a:srgbClr val="FF3300"/>
              </a:solidFill>
            </a:endParaRPr>
          </a:p>
          <a:p>
            <a:pPr eaLnBrk="1" hangingPunct="1">
              <a:lnSpc>
                <a:spcPct val="80000"/>
              </a:lnSpc>
              <a:buFont typeface="Wingdings" panose="05000000000000000000" pitchFamily="2" charset="2"/>
              <a:buNone/>
            </a:pPr>
            <a:r>
              <a:rPr lang="zh-CN" altLang="en-US" sz="2800" smtClean="0">
                <a:solidFill>
                  <a:srgbClr val="CC00FF"/>
                </a:solidFill>
              </a:rPr>
              <a:t>   </a:t>
            </a:r>
            <a:r>
              <a:rPr lang="zh-CN" altLang="en-US" sz="2800" b="1" smtClean="0">
                <a:solidFill>
                  <a:srgbClr val="CC00FF"/>
                </a:solidFill>
              </a:rPr>
              <a:t>工程量清单</a:t>
            </a:r>
            <a:r>
              <a:rPr lang="zh-CN" altLang="en-US" sz="2800" smtClean="0"/>
              <a:t>是载明工程分部分项工程项目、措施项目和其他项目的名称和相应数量以及规费、税金项目等内容的明细清单。</a:t>
            </a:r>
            <a:endParaRPr lang="zh-CN" altLang="en-US" sz="2800" smtClean="0"/>
          </a:p>
          <a:p>
            <a:pPr eaLnBrk="1" hangingPunct="1">
              <a:lnSpc>
                <a:spcPct val="80000"/>
              </a:lnSpc>
              <a:buFont typeface="Wingdings" panose="05000000000000000000" pitchFamily="2" charset="2"/>
              <a:buNone/>
            </a:pPr>
            <a:r>
              <a:rPr lang="zh-CN" altLang="en-US" sz="1800" smtClean="0"/>
              <a:t> </a:t>
            </a:r>
            <a:endParaRPr lang="zh-CN" altLang="en-US" sz="1800" smtClean="0"/>
          </a:p>
          <a:p>
            <a:pPr eaLnBrk="1" hangingPunct="1">
              <a:lnSpc>
                <a:spcPct val="80000"/>
              </a:lnSpc>
              <a:buFont typeface="Wingdings" panose="05000000000000000000" pitchFamily="2" charset="2"/>
              <a:buNone/>
            </a:pPr>
            <a:endParaRPr lang="zh-CN" altLang="en-US" sz="1800" smtClean="0"/>
          </a:p>
          <a:p>
            <a:pPr eaLnBrk="1" hangingPunct="1">
              <a:lnSpc>
                <a:spcPct val="80000"/>
              </a:lnSpc>
              <a:buFont typeface="Wingdings" panose="05000000000000000000" pitchFamily="2" charset="2"/>
              <a:buNone/>
            </a:pPr>
            <a:endParaRPr lang="zh-CN" altLang="en-US" sz="1800" smtClean="0"/>
          </a:p>
          <a:p>
            <a:pPr eaLnBrk="1" hangingPunct="1">
              <a:lnSpc>
                <a:spcPct val="80000"/>
              </a:lnSpc>
              <a:buFont typeface="Wingdings" panose="05000000000000000000" pitchFamily="2" charset="2"/>
              <a:buNone/>
            </a:pPr>
            <a:endParaRPr lang="zh-CN" altLang="en-US" sz="1800" smtClean="0"/>
          </a:p>
        </p:txBody>
      </p:sp>
      <p:sp>
        <p:nvSpPr>
          <p:cNvPr id="8197" name="灯片编号占位符 2"/>
          <p:cNvSpPr>
            <a:spLocks noGrp="1" noChangeArrowheads="1"/>
          </p:cNvSpPr>
          <p:nvPr>
            <p:ph type="sldNum" sz="quarter" idx="12"/>
          </p:nvPr>
        </p:nvSpPr>
        <p:spPr bwMode="auto">
          <a:noFill/>
          <a:ln>
            <a:miter lim="800000"/>
          </a:ln>
        </p:spPr>
        <p:txBody>
          <a:bodyPr/>
          <a:lstStyle/>
          <a:p>
            <a:fld id="{3031F1E9-8C12-427A-AC76-4C447A646B78}" type="slidenum">
              <a:rPr lang="zh-CN" altLang="en-US" smtClean="0"/>
              <a:t>7</a:t>
            </a:fld>
            <a:endParaRPr lang="zh-CN" altLang="en-US" smtClean="0"/>
          </a:p>
        </p:txBody>
      </p:sp>
      <p:pic>
        <p:nvPicPr>
          <p:cNvPr id="8198" name="图片 6" descr="QQ图片20170823102213.png"/>
          <p:cNvPicPr>
            <a:picLocks noChangeAspect="1"/>
          </p:cNvPicPr>
          <p:nvPr/>
        </p:nvPicPr>
        <p:blipFill>
          <a:blip r:embed="rId2"/>
          <a:stretch>
            <a:fillRect/>
          </a:stretch>
        </p:blipFill>
        <p:spPr bwMode="auto">
          <a:xfrm>
            <a:off x="0" y="2643188"/>
            <a:ext cx="8729663" cy="2571750"/>
          </a:xfrm>
          <a:prstGeom prst="rect">
            <a:avLst/>
          </a:prstGeom>
          <a:noFill/>
          <a:ln w="9525">
            <a:noFill/>
            <a:miter lim="800000"/>
          </a:ln>
        </p:spPr>
      </p:pic>
      <p:sp>
        <p:nvSpPr>
          <p:cNvPr id="7" name="页脚占位符 6"/>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动作按钮: 前进或下一项 553985"/>
          <p:cNvSpPr>
            <a:spLocks noChangeArrowheads="1"/>
          </p:cNvSpPr>
          <p:nvPr/>
        </p:nvSpPr>
        <p:spPr bwMode="auto">
          <a:xfrm>
            <a:off x="8783638" y="5876925"/>
            <a:ext cx="360362" cy="358775"/>
          </a:xfrm>
          <a:prstGeom prst="actionButtonForwardNext">
            <a:avLst/>
          </a:prstGeom>
          <a:solidFill>
            <a:schemeClr val="accent1"/>
          </a:solidFill>
          <a:ln w="9525">
            <a:noFill/>
            <a:miter lim="800000"/>
          </a:ln>
        </p:spPr>
        <p:txBody>
          <a:bodyP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5123" name="文本占位符 553986"/>
          <p:cNvSpPr>
            <a:spLocks noGrp="1" noChangeArrowheads="1"/>
          </p:cNvSpPr>
          <p:nvPr>
            <p:ph idx="1"/>
          </p:nvPr>
        </p:nvSpPr>
        <p:spPr>
          <a:xfrm>
            <a:off x="179388" y="1123950"/>
            <a:ext cx="8713787" cy="5761038"/>
          </a:xfrm>
        </p:spPr>
        <p:txBody>
          <a:bodyPr/>
          <a:lstStyle/>
          <a:p>
            <a:pPr eaLnBrk="1" hangingPunct="1">
              <a:lnSpc>
                <a:spcPct val="80000"/>
              </a:lnSpc>
              <a:buFont typeface="Wingdings" panose="05000000000000000000" pitchFamily="2" charset="2"/>
              <a:buNone/>
              <a:defRPr/>
            </a:pPr>
            <a:r>
              <a:rPr lang="zh-CN" altLang="en-US" sz="2400" smtClean="0"/>
              <a:t>项目编码：</a:t>
            </a:r>
            <a:r>
              <a:rPr lang="en-US" altLang="zh-CN" sz="2400" smtClean="0"/>
              <a:t>12</a:t>
            </a:r>
            <a:r>
              <a:rPr lang="zh-CN" altLang="en-US" sz="2400" smtClean="0"/>
              <a:t>位阿拉伯数字</a:t>
            </a:r>
            <a:endParaRPr lang="en-US" altLang="zh-CN" sz="2400" smtClean="0"/>
          </a:p>
          <a:p>
            <a:pPr eaLnBrk="1" hangingPunct="1">
              <a:lnSpc>
                <a:spcPct val="80000"/>
              </a:lnSpc>
              <a:buFont typeface="Wingdings" panose="05000000000000000000" pitchFamily="2" charset="2"/>
              <a:buNone/>
              <a:defRPr/>
            </a:pPr>
            <a:endParaRPr lang="en-US" altLang="zh-CN" sz="2000" smtClean="0"/>
          </a:p>
          <a:p>
            <a:pPr eaLnBrk="1" hangingPunct="1">
              <a:lnSpc>
                <a:spcPct val="150000"/>
              </a:lnSpc>
              <a:buFont typeface="Wingdings" panose="05000000000000000000" pitchFamily="2" charset="2"/>
              <a:buNone/>
              <a:defRPr/>
            </a:pPr>
            <a:r>
              <a:rPr lang="en-US" altLang="zh-CN" sz="2000" smtClean="0"/>
              <a:t>1</a:t>
            </a:r>
            <a:r>
              <a:rPr lang="zh-CN" altLang="en-US" sz="2000" kern="1500" smtClean="0"/>
              <a:t>、第一级为专业工程代码（分两位）：房屋建筑与装饰工程 </a:t>
            </a:r>
            <a:r>
              <a:rPr lang="en-US" altLang="zh-CN" sz="2000" kern="1500" smtClean="0"/>
              <a:t>01  </a:t>
            </a:r>
            <a:r>
              <a:rPr lang="zh-CN" altLang="en-US" sz="2000" kern="1500" smtClean="0"/>
              <a:t>仿古建筑工程为</a:t>
            </a:r>
            <a:r>
              <a:rPr lang="en-US" altLang="zh-CN" sz="2000" kern="1500" smtClean="0"/>
              <a:t>02</a:t>
            </a:r>
            <a:r>
              <a:rPr lang="zh-CN" altLang="en-US" sz="2000" kern="1500" smtClean="0"/>
              <a:t>，通用安装工程为  </a:t>
            </a:r>
            <a:r>
              <a:rPr lang="en-US" altLang="zh-CN" sz="2000" kern="1500" smtClean="0"/>
              <a:t>03</a:t>
            </a:r>
            <a:r>
              <a:rPr lang="zh-CN" altLang="en-US" sz="2000" kern="1500" smtClean="0"/>
              <a:t>，市政工程为</a:t>
            </a:r>
            <a:r>
              <a:rPr lang="en-US" altLang="zh-CN" sz="2000" kern="1500" smtClean="0"/>
              <a:t>  04</a:t>
            </a:r>
            <a:r>
              <a:rPr lang="zh-CN" altLang="en-US" sz="2000" kern="1500" smtClean="0"/>
              <a:t>，园林绿化工程为 </a:t>
            </a:r>
            <a:r>
              <a:rPr lang="en-US" altLang="zh-CN" sz="2000" kern="1500" smtClean="0"/>
              <a:t>05</a:t>
            </a:r>
            <a:r>
              <a:rPr lang="zh-CN" altLang="en-US" sz="2000" kern="1500" smtClean="0"/>
              <a:t>，矿山工程为 </a:t>
            </a:r>
            <a:r>
              <a:rPr lang="en-US" altLang="zh-CN" sz="2000" kern="1500" smtClean="0"/>
              <a:t>06</a:t>
            </a:r>
            <a:r>
              <a:rPr lang="zh-CN" altLang="en-US" sz="2000" kern="1500" smtClean="0"/>
              <a:t>，构筑物工程为</a:t>
            </a:r>
            <a:r>
              <a:rPr lang="en-US" altLang="zh-CN" sz="2000" kern="1500" smtClean="0"/>
              <a:t> 07</a:t>
            </a:r>
            <a:r>
              <a:rPr lang="zh-CN" altLang="en-US" sz="2000" kern="1500" smtClean="0"/>
              <a:t>，城市轨道交通工程为 </a:t>
            </a:r>
            <a:r>
              <a:rPr lang="en-US" altLang="zh-CN" sz="2000" kern="1500" smtClean="0"/>
              <a:t>08</a:t>
            </a:r>
            <a:r>
              <a:rPr lang="zh-CN" altLang="en-US" sz="2000" kern="1500" smtClean="0"/>
              <a:t>，爆破工程为 </a:t>
            </a:r>
            <a:r>
              <a:rPr lang="en-US" altLang="zh-CN" sz="2000" kern="1500" smtClean="0"/>
              <a:t>09</a:t>
            </a:r>
            <a:endParaRPr lang="en-US" altLang="zh-CN" sz="2000" kern="1500" smtClean="0"/>
          </a:p>
          <a:p>
            <a:pPr eaLnBrk="1" hangingPunct="1">
              <a:lnSpc>
                <a:spcPct val="80000"/>
              </a:lnSpc>
              <a:buFont typeface="Wingdings" panose="05000000000000000000" pitchFamily="2" charset="2"/>
              <a:buNone/>
              <a:defRPr/>
            </a:pPr>
            <a:r>
              <a:rPr lang="en-US" altLang="zh-CN" sz="2000" smtClean="0"/>
              <a:t>2</a:t>
            </a:r>
            <a:r>
              <a:rPr lang="zh-CN" altLang="en-US" sz="2000" smtClean="0"/>
              <a:t>、第二级为专业工程附录分类顺序码（分两位）</a:t>
            </a:r>
            <a:endParaRPr lang="en-US" altLang="zh-CN" sz="2000" smtClean="0"/>
          </a:p>
          <a:p>
            <a:pPr eaLnBrk="1" hangingPunct="1">
              <a:lnSpc>
                <a:spcPct val="80000"/>
              </a:lnSpc>
              <a:buFont typeface="Wingdings" panose="05000000000000000000" pitchFamily="2" charset="2"/>
              <a:buNone/>
              <a:defRPr/>
            </a:pPr>
            <a:endParaRPr lang="en-US" altLang="zh-CN" sz="2000" smtClean="0"/>
          </a:p>
          <a:p>
            <a:pPr eaLnBrk="1" hangingPunct="1">
              <a:lnSpc>
                <a:spcPct val="80000"/>
              </a:lnSpc>
              <a:buFont typeface="Wingdings" panose="05000000000000000000" pitchFamily="2" charset="2"/>
              <a:buNone/>
              <a:defRPr/>
            </a:pPr>
            <a:r>
              <a:rPr lang="en-US" altLang="zh-CN" sz="2000" smtClean="0"/>
              <a:t>3</a:t>
            </a:r>
            <a:r>
              <a:rPr lang="zh-CN" altLang="en-US" sz="2000" smtClean="0"/>
              <a:t>、第三级为分部工程顺序码（分两位）</a:t>
            </a:r>
            <a:endParaRPr lang="en-US" altLang="zh-CN" sz="2000" smtClean="0"/>
          </a:p>
          <a:p>
            <a:pPr eaLnBrk="1" hangingPunct="1">
              <a:lnSpc>
                <a:spcPct val="80000"/>
              </a:lnSpc>
              <a:buFont typeface="Wingdings" panose="05000000000000000000" pitchFamily="2" charset="2"/>
              <a:buNone/>
              <a:defRPr/>
            </a:pPr>
            <a:endParaRPr lang="en-US" altLang="zh-CN" sz="2000" smtClean="0"/>
          </a:p>
          <a:p>
            <a:pPr eaLnBrk="1" hangingPunct="1">
              <a:lnSpc>
                <a:spcPct val="80000"/>
              </a:lnSpc>
              <a:buFont typeface="Wingdings" panose="05000000000000000000" pitchFamily="2" charset="2"/>
              <a:buNone/>
              <a:defRPr/>
            </a:pPr>
            <a:r>
              <a:rPr lang="en-US" altLang="zh-CN" sz="2000" smtClean="0"/>
              <a:t>4</a:t>
            </a:r>
            <a:r>
              <a:rPr lang="zh-CN" altLang="en-US" sz="2000" smtClean="0"/>
              <a:t>、第四级为分项工程项目名称顺序码（分三位）</a:t>
            </a:r>
            <a:endParaRPr lang="en-US" altLang="zh-CN" sz="2000" smtClean="0"/>
          </a:p>
          <a:p>
            <a:pPr eaLnBrk="1" hangingPunct="1">
              <a:lnSpc>
                <a:spcPct val="80000"/>
              </a:lnSpc>
              <a:buFont typeface="Wingdings" panose="05000000000000000000" pitchFamily="2" charset="2"/>
              <a:buNone/>
              <a:defRPr/>
            </a:pPr>
            <a:endParaRPr lang="en-US" altLang="zh-CN" sz="2000" smtClean="0"/>
          </a:p>
          <a:p>
            <a:pPr eaLnBrk="1" hangingPunct="1">
              <a:lnSpc>
                <a:spcPct val="80000"/>
              </a:lnSpc>
              <a:buFont typeface="Wingdings" panose="05000000000000000000" pitchFamily="2" charset="2"/>
              <a:buNone/>
              <a:defRPr/>
            </a:pPr>
            <a:r>
              <a:rPr lang="en-US" altLang="zh-CN" sz="2000" smtClean="0"/>
              <a:t>5</a:t>
            </a:r>
            <a:r>
              <a:rPr lang="zh-CN" altLang="en-US" sz="2000" smtClean="0"/>
              <a:t>、第五级为清单项目名称顺序码（分三位）</a:t>
            </a:r>
            <a:endParaRPr lang="en-US" altLang="zh-CN" sz="2000" smtClean="0"/>
          </a:p>
          <a:p>
            <a:pPr eaLnBrk="1" hangingPunct="1">
              <a:lnSpc>
                <a:spcPct val="80000"/>
              </a:lnSpc>
              <a:buFont typeface="Wingdings" panose="05000000000000000000" pitchFamily="2" charset="2"/>
              <a:buNone/>
              <a:defRPr/>
            </a:pPr>
            <a:endParaRPr lang="zh-CN" altLang="en-US" sz="1800" smtClean="0"/>
          </a:p>
        </p:txBody>
      </p:sp>
      <p:sp>
        <p:nvSpPr>
          <p:cNvPr id="9221" name="灯片编号占位符 2"/>
          <p:cNvSpPr>
            <a:spLocks noGrp="1" noChangeArrowheads="1"/>
          </p:cNvSpPr>
          <p:nvPr>
            <p:ph type="sldNum" sz="quarter" idx="12"/>
          </p:nvPr>
        </p:nvSpPr>
        <p:spPr bwMode="auto">
          <a:noFill/>
          <a:ln>
            <a:miter lim="800000"/>
          </a:ln>
        </p:spPr>
        <p:txBody>
          <a:bodyPr/>
          <a:lstStyle/>
          <a:p>
            <a:fld id="{9EABEB4B-C77F-48FB-B836-6C61009C7E4C}" type="slidenum">
              <a:rPr lang="zh-CN" altLang="en-US" smtClean="0"/>
              <a:t>8</a:t>
            </a:fld>
            <a:endParaRPr lang="zh-CN" altLang="en-US" smtClean="0"/>
          </a:p>
        </p:txBody>
      </p:sp>
      <p:sp>
        <p:nvSpPr>
          <p:cNvPr id="6" name="页脚占位符 5"/>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动作按钮: 前进或下一项 512001"/>
          <p:cNvSpPr>
            <a:spLocks noChangeArrowheads="1"/>
          </p:cNvSpPr>
          <p:nvPr/>
        </p:nvSpPr>
        <p:spPr bwMode="auto">
          <a:xfrm>
            <a:off x="8783638" y="5876925"/>
            <a:ext cx="360362" cy="358775"/>
          </a:xfrm>
          <a:prstGeom prst="actionButtonForwardNext">
            <a:avLst/>
          </a:prstGeom>
          <a:solidFill>
            <a:schemeClr val="accent1"/>
          </a:solidFill>
          <a:ln w="9525">
            <a:noFill/>
            <a:miter lim="800000"/>
          </a:ln>
        </p:spPr>
        <p:txBody>
          <a:bodyP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endParaRPr lang="zh-CN" altLang="en-US"/>
          </a:p>
        </p:txBody>
      </p:sp>
      <p:pic>
        <p:nvPicPr>
          <p:cNvPr id="10243" name="内容占位符 5" descr="QQ图片20170823104543.png"/>
          <p:cNvPicPr>
            <a:picLocks noGrp="1" noChangeAspect="1"/>
          </p:cNvPicPr>
          <p:nvPr>
            <p:ph idx="1"/>
          </p:nvPr>
        </p:nvPicPr>
        <p:blipFill>
          <a:blip r:embed="rId2"/>
          <a:stretch>
            <a:fillRect/>
          </a:stretch>
        </p:blipFill>
        <p:spPr>
          <a:xfrm>
            <a:off x="715963" y="1214438"/>
            <a:ext cx="7285037" cy="4772025"/>
          </a:xfrm>
        </p:spPr>
      </p:pic>
      <p:sp>
        <p:nvSpPr>
          <p:cNvPr id="10245" name="灯片编号占位符 2"/>
          <p:cNvSpPr>
            <a:spLocks noGrp="1" noChangeArrowheads="1"/>
          </p:cNvSpPr>
          <p:nvPr>
            <p:ph type="sldNum" sz="quarter" idx="12"/>
          </p:nvPr>
        </p:nvSpPr>
        <p:spPr bwMode="auto">
          <a:noFill/>
          <a:ln>
            <a:miter lim="800000"/>
          </a:ln>
        </p:spPr>
        <p:txBody>
          <a:bodyPr/>
          <a:lstStyle/>
          <a:p>
            <a:fld id="{0575A94A-7E9C-489E-8568-C8EB13D6E310}" type="slidenum">
              <a:rPr lang="zh-CN" altLang="en-US" smtClean="0"/>
              <a:t>9</a:t>
            </a:fld>
            <a:endParaRPr lang="zh-CN" altLang="en-US" smtClean="0"/>
          </a:p>
        </p:txBody>
      </p:sp>
      <p:sp>
        <p:nvSpPr>
          <p:cNvPr id="6" name="页脚占位符 5"/>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11266" name="Rectangle 2"/>
          <p:cNvSpPr>
            <a:spLocks noGrp="1" noChangeArrowheads="1"/>
          </p:cNvSpPr>
          <p:nvPr>
            <p:ph idx="4294967295"/>
          </p:nvPr>
        </p:nvSpPr>
        <p:spPr>
          <a:xfrm>
            <a:off x="303213" y="1417638"/>
            <a:ext cx="8383587" cy="5400675"/>
          </a:xfrm>
        </p:spPr>
        <p:txBody>
          <a:bodyPr/>
          <a:lstStyle/>
          <a:p>
            <a:pPr eaLnBrk="1" hangingPunct="1">
              <a:lnSpc>
                <a:spcPct val="80000"/>
              </a:lnSpc>
            </a:pPr>
            <a:r>
              <a:rPr lang="en-US" altLang="zh-CN" sz="2800" smtClean="0">
                <a:solidFill>
                  <a:srgbClr val="000000"/>
                </a:solidFill>
              </a:rPr>
              <a:t>1</a:t>
            </a:r>
            <a:r>
              <a:rPr lang="zh-CN" altLang="en-US" sz="2800" smtClean="0">
                <a:solidFill>
                  <a:srgbClr val="000000"/>
                </a:solidFill>
              </a:rPr>
              <a:t>．涉及正确计量的内容：如门窗洞口尺寸或框外围尺寸</a:t>
            </a:r>
            <a:endParaRPr lang="en-US" altLang="zh-CN" sz="2800" smtClean="0">
              <a:solidFill>
                <a:srgbClr val="000000"/>
              </a:solidFill>
            </a:endParaRPr>
          </a:p>
          <a:p>
            <a:pPr eaLnBrk="1" hangingPunct="1">
              <a:lnSpc>
                <a:spcPct val="80000"/>
              </a:lnSpc>
            </a:pPr>
            <a:endParaRPr lang="en-US" altLang="zh-CN" sz="2800" smtClean="0">
              <a:solidFill>
                <a:srgbClr val="000000"/>
              </a:solidFill>
            </a:endParaRPr>
          </a:p>
          <a:p>
            <a:pPr eaLnBrk="1" hangingPunct="1">
              <a:lnSpc>
                <a:spcPct val="80000"/>
              </a:lnSpc>
            </a:pPr>
            <a:r>
              <a:rPr lang="en-US" altLang="zh-CN" sz="2800" smtClean="0">
                <a:solidFill>
                  <a:srgbClr val="000000"/>
                </a:solidFill>
              </a:rPr>
              <a:t>2</a:t>
            </a:r>
            <a:r>
              <a:rPr lang="zh-CN" altLang="en-US" sz="2800" smtClean="0">
                <a:solidFill>
                  <a:srgbClr val="000000"/>
                </a:solidFill>
              </a:rPr>
              <a:t>、涉及结构要求的内容：如 混凝土构件的混凝土的强度等级。</a:t>
            </a:r>
            <a:endParaRPr lang="en-US" altLang="zh-CN" sz="2800" smtClean="0">
              <a:solidFill>
                <a:srgbClr val="000000"/>
              </a:solidFill>
            </a:endParaRPr>
          </a:p>
          <a:p>
            <a:pPr eaLnBrk="1" hangingPunct="1">
              <a:lnSpc>
                <a:spcPct val="80000"/>
              </a:lnSpc>
            </a:pPr>
            <a:endParaRPr lang="en-US" altLang="zh-CN" sz="2800" smtClean="0">
              <a:solidFill>
                <a:srgbClr val="000000"/>
              </a:solidFill>
            </a:endParaRPr>
          </a:p>
          <a:p>
            <a:pPr eaLnBrk="1" hangingPunct="1">
              <a:lnSpc>
                <a:spcPct val="80000"/>
              </a:lnSpc>
            </a:pPr>
            <a:r>
              <a:rPr lang="en-US" altLang="zh-CN" sz="2800" smtClean="0">
                <a:solidFill>
                  <a:srgbClr val="000000"/>
                </a:solidFill>
              </a:rPr>
              <a:t>3</a:t>
            </a:r>
            <a:r>
              <a:rPr lang="zh-CN" altLang="en-US" sz="2800" smtClean="0">
                <a:solidFill>
                  <a:srgbClr val="000000"/>
                </a:solidFill>
              </a:rPr>
              <a:t>、涉及材质要求的内容：如油漆的品种、管材的材质等。</a:t>
            </a:r>
            <a:endParaRPr lang="en-US" altLang="zh-CN" sz="2800" smtClean="0">
              <a:solidFill>
                <a:srgbClr val="000000"/>
              </a:solidFill>
            </a:endParaRPr>
          </a:p>
          <a:p>
            <a:pPr eaLnBrk="1" hangingPunct="1">
              <a:lnSpc>
                <a:spcPct val="80000"/>
              </a:lnSpc>
            </a:pPr>
            <a:endParaRPr lang="en-US" altLang="zh-CN" sz="2800" smtClean="0">
              <a:solidFill>
                <a:srgbClr val="000000"/>
              </a:solidFill>
            </a:endParaRPr>
          </a:p>
          <a:p>
            <a:pPr eaLnBrk="1" hangingPunct="1">
              <a:lnSpc>
                <a:spcPct val="80000"/>
              </a:lnSpc>
            </a:pPr>
            <a:r>
              <a:rPr lang="en-US" altLang="zh-CN" sz="2800" smtClean="0">
                <a:solidFill>
                  <a:srgbClr val="000000"/>
                </a:solidFill>
              </a:rPr>
              <a:t>4</a:t>
            </a:r>
            <a:r>
              <a:rPr lang="zh-CN" altLang="en-US" sz="2800" smtClean="0">
                <a:solidFill>
                  <a:srgbClr val="000000"/>
                </a:solidFill>
              </a:rPr>
              <a:t>、涉及安装方式的内容：如管道工程中的钢管的连接方式。</a:t>
            </a:r>
            <a:endParaRPr lang="en-US" altLang="zh-CN" sz="2800" smtClean="0">
              <a:solidFill>
                <a:srgbClr val="000000"/>
              </a:solidFill>
            </a:endParaRPr>
          </a:p>
        </p:txBody>
      </p:sp>
      <p:sp>
        <p:nvSpPr>
          <p:cNvPr id="11267" name="TextBox 3"/>
          <p:cNvSpPr txBox="1">
            <a:spLocks noChangeArrowheads="1"/>
          </p:cNvSpPr>
          <p:nvPr/>
        </p:nvSpPr>
        <p:spPr bwMode="auto">
          <a:xfrm>
            <a:off x="542925" y="342900"/>
            <a:ext cx="6143625" cy="461963"/>
          </a:xfrm>
          <a:prstGeom prst="rect">
            <a:avLst/>
          </a:prstGeom>
          <a:noFill/>
          <a:ln w="9525">
            <a:noFill/>
            <a:miter lim="800000"/>
          </a:ln>
        </p:spPr>
        <p:txBody>
          <a:bodyPr>
            <a:spAutoFit/>
          </a:bodyP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r>
              <a:rPr lang="zh-CN" altLang="en-US">
                <a:latin typeface="Times New Roman" panose="02020603050405020304" pitchFamily="18" charset="0"/>
              </a:rPr>
              <a:t>特征描述</a:t>
            </a:r>
            <a:r>
              <a:rPr lang="en-US" altLang="zh-CN">
                <a:latin typeface="Times New Roman" panose="02020603050405020304" pitchFamily="18" charset="0"/>
              </a:rPr>
              <a:t>—</a:t>
            </a:r>
            <a:r>
              <a:rPr lang="zh-CN" altLang="en-US">
                <a:latin typeface="Times New Roman" panose="02020603050405020304" pitchFamily="18" charset="0"/>
              </a:rPr>
              <a:t>必须描述</a:t>
            </a:r>
            <a:endParaRPr lang="zh-CN" altLang="en-US">
              <a:latin typeface="Times New Roman" panose="02020603050405020304" pitchFamily="18" charset="0"/>
            </a:endParaRPr>
          </a:p>
        </p:txBody>
      </p:sp>
      <p:sp>
        <p:nvSpPr>
          <p:cNvPr id="4" name="灯片编号占位符 3"/>
          <p:cNvSpPr>
            <a:spLocks noGrp="1"/>
          </p:cNvSpPr>
          <p:nvPr>
            <p:ph type="sldNum" sz="quarter" idx="12"/>
          </p:nvPr>
        </p:nvSpPr>
        <p:spPr/>
        <p:txBody>
          <a:bodyPr/>
          <a:lstStyle/>
          <a:p>
            <a:pPr>
              <a:defRPr/>
            </a:pPr>
            <a:fld id="{E0D7E7FF-07C1-4F53-B303-752D7453E920}" type="slidenum">
              <a:rPr lang="zh-CN" altLang="en-US" smtClean="0"/>
              <a:t>10</a:t>
            </a:fld>
            <a:endParaRPr lang="zh-CN" altLang="en-US"/>
          </a:p>
        </p:txBody>
      </p:sp>
      <p:sp>
        <p:nvSpPr>
          <p:cNvPr id="5" name="页脚占位符 4"/>
          <p:cNvSpPr>
            <a:spLocks noGrp="1"/>
          </p:cNvSpPr>
          <p:nvPr>
            <p:ph type="ftr" sz="quarter" idx="11"/>
          </p:nvPr>
        </p:nvSpPr>
        <p:spPr/>
        <p:txBody>
          <a:bodyPr/>
          <a:lstStyle/>
          <a:p>
            <a:pPr>
              <a:defRPr/>
            </a:pPr>
            <a:endParaRPr lang="zh-CN"/>
          </a:p>
        </p:txBody>
      </p:sp>
    </p:spTree>
  </p:cSld>
  <p:clrMapOvr>
    <a:masterClrMapping/>
  </p:clrMapOvr>
  <p:transition>
    <p:comb/>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7" presetClass="entr" presetSubtype="0" dur="1000" fill="hold" grpId="0" nodeType="clickEffect">
                                  <p:stCondLst>
                                    <p:cond delay="0"/>
                                  </p:stCondLst>
                                  <p:childTnLst>
                                    <p:set>
                                      <p:cBhvr>
                                        <p:cTn id="6" dur="indefinite" fill="hold">
                                          <p:stCondLst>
                                            <p:cond delay="0"/>
                                          </p:stCondLst>
                                        </p:cTn>
                                        <p:tgtEl>
                                          <p:spTgt spid="11266">
                                            <p:txEl>
                                              <p:pRg st="0" end="0"/>
                                            </p:txEl>
                                          </p:spTgt>
                                        </p:tgtEl>
                                        <p:attrNameLst>
                                          <p:attrName>style.visibility</p:attrName>
                                        </p:attrNameLst>
                                      </p:cBhvr>
                                      <p:to>
                                        <p:strVal val="visible"/>
                                      </p:to>
                                    </p:set>
                                    <p:animEffect transition="in" filter="fade">
                                      <p:cBhvr>
                                        <p:cTn id="7" dur="1000"/>
                                        <p:tgtEl>
                                          <p:spTgt spid="11266">
                                            <p:txEl>
                                              <p:pRg st="0" end="0"/>
                                            </p:txEl>
                                          </p:spTgt>
                                        </p:tgtEl>
                                      </p:cBhvr>
                                    </p:animEffect>
                                    <p:anim calcmode="lin" valueType="num">
                                      <p:cBhvr>
                                        <p:cTn id="8" dur="1000" fill="hold"/>
                                        <p:tgtEl>
                                          <p:spTgt spid="1126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26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7" presetClass="entr" presetSubtype="0" dur="1000" fill="hold" grpId="0" nodeType="clickEffect">
                                  <p:stCondLst>
                                    <p:cond delay="0"/>
                                  </p:stCondLst>
                                  <p:childTnLst>
                                    <p:set>
                                      <p:cBhvr>
                                        <p:cTn id="13" dur="indefinite" fill="hold">
                                          <p:stCondLst>
                                            <p:cond delay="0"/>
                                          </p:stCondLst>
                                        </p:cTn>
                                        <p:tgtEl>
                                          <p:spTgt spid="11266">
                                            <p:txEl>
                                              <p:pRg st="2" end="2"/>
                                            </p:txEl>
                                          </p:spTgt>
                                        </p:tgtEl>
                                        <p:attrNameLst>
                                          <p:attrName>style.visibility</p:attrName>
                                        </p:attrNameLst>
                                      </p:cBhvr>
                                      <p:to>
                                        <p:strVal val="visible"/>
                                      </p:to>
                                    </p:set>
                                    <p:animEffect transition="in" filter="fade">
                                      <p:cBhvr>
                                        <p:cTn id="14" dur="1000"/>
                                        <p:tgtEl>
                                          <p:spTgt spid="11266">
                                            <p:txEl>
                                              <p:pRg st="2" end="2"/>
                                            </p:txEl>
                                          </p:spTgt>
                                        </p:tgtEl>
                                      </p:cBhvr>
                                    </p:animEffect>
                                    <p:anim calcmode="lin" valueType="num">
                                      <p:cBhvr>
                                        <p:cTn id="15" dur="1000" fill="hold"/>
                                        <p:tgtEl>
                                          <p:spTgt spid="1126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126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7" presetClass="entr" presetSubtype="0" dur="1000" fill="hold" grpId="0" nodeType="clickEffect">
                                  <p:stCondLst>
                                    <p:cond delay="0"/>
                                  </p:stCondLst>
                                  <p:childTnLst>
                                    <p:set>
                                      <p:cBhvr>
                                        <p:cTn id="20" dur="indefinite" fill="hold">
                                          <p:stCondLst>
                                            <p:cond delay="0"/>
                                          </p:stCondLst>
                                        </p:cTn>
                                        <p:tgtEl>
                                          <p:spTgt spid="11266">
                                            <p:txEl>
                                              <p:pRg st="4" end="4"/>
                                            </p:txEl>
                                          </p:spTgt>
                                        </p:tgtEl>
                                        <p:attrNameLst>
                                          <p:attrName>style.visibility</p:attrName>
                                        </p:attrNameLst>
                                      </p:cBhvr>
                                      <p:to>
                                        <p:strVal val="visible"/>
                                      </p:to>
                                    </p:set>
                                    <p:animEffect transition="in" filter="fade">
                                      <p:cBhvr>
                                        <p:cTn id="21" dur="1000"/>
                                        <p:tgtEl>
                                          <p:spTgt spid="11266">
                                            <p:txEl>
                                              <p:pRg st="4" end="4"/>
                                            </p:txEl>
                                          </p:spTgt>
                                        </p:tgtEl>
                                      </p:cBhvr>
                                    </p:animEffect>
                                    <p:anim calcmode="lin" valueType="num">
                                      <p:cBhvr>
                                        <p:cTn id="22" dur="10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126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47" presetClass="entr" presetSubtype="0" dur="1000" fill="hold" grpId="0" nodeType="clickEffect">
                                  <p:stCondLst>
                                    <p:cond delay="0"/>
                                  </p:stCondLst>
                                  <p:childTnLst>
                                    <p:set>
                                      <p:cBhvr>
                                        <p:cTn id="27" dur="indefinite" fill="hold">
                                          <p:stCondLst>
                                            <p:cond delay="0"/>
                                          </p:stCondLst>
                                        </p:cTn>
                                        <p:tgtEl>
                                          <p:spTgt spid="11266">
                                            <p:txEl>
                                              <p:pRg st="6" end="6"/>
                                            </p:txEl>
                                          </p:spTgt>
                                        </p:tgtEl>
                                        <p:attrNameLst>
                                          <p:attrName>style.visibility</p:attrName>
                                        </p:attrNameLst>
                                      </p:cBhvr>
                                      <p:to>
                                        <p:strVal val="visible"/>
                                      </p:to>
                                    </p:set>
                                    <p:animEffect transition="in" filter="fade">
                                      <p:cBhvr>
                                        <p:cTn id="28" dur="1000"/>
                                        <p:tgtEl>
                                          <p:spTgt spid="11266">
                                            <p:txEl>
                                              <p:pRg st="6" end="6"/>
                                            </p:txEl>
                                          </p:spTgt>
                                        </p:tgtEl>
                                      </p:cBhvr>
                                    </p:animEffect>
                                    <p:anim calcmode="lin" valueType="num">
                                      <p:cBhvr>
                                        <p:cTn id="29" dur="1000" fill="hold"/>
                                        <p:tgtEl>
                                          <p:spTgt spid="11266">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126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uiExpand="1"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12290" name="Rectangle 2"/>
          <p:cNvSpPr>
            <a:spLocks noGrp="1" noChangeArrowheads="1"/>
          </p:cNvSpPr>
          <p:nvPr>
            <p:ph idx="4294967295"/>
          </p:nvPr>
        </p:nvSpPr>
        <p:spPr>
          <a:xfrm>
            <a:off x="303213" y="1417638"/>
            <a:ext cx="8383587" cy="5400675"/>
          </a:xfrm>
        </p:spPr>
        <p:txBody>
          <a:bodyPr/>
          <a:lstStyle/>
          <a:p>
            <a:pPr eaLnBrk="1" hangingPunct="1">
              <a:lnSpc>
                <a:spcPct val="80000"/>
              </a:lnSpc>
            </a:pPr>
            <a:r>
              <a:rPr lang="en-US" altLang="zh-CN" sz="2800" smtClean="0">
                <a:solidFill>
                  <a:srgbClr val="000000"/>
                </a:solidFill>
              </a:rPr>
              <a:t>1</a:t>
            </a:r>
            <a:r>
              <a:rPr lang="zh-CN" altLang="en-US" sz="2800" smtClean="0">
                <a:solidFill>
                  <a:srgbClr val="000000"/>
                </a:solidFill>
              </a:rPr>
              <a:t>．对计量与计价没有实质性影响的内容：如对现浇混凝土柱的高度，断面大小等特征。</a:t>
            </a:r>
            <a:endParaRPr lang="en-US" altLang="zh-CN" sz="2800" smtClean="0">
              <a:solidFill>
                <a:srgbClr val="000000"/>
              </a:solidFill>
            </a:endParaRPr>
          </a:p>
          <a:p>
            <a:pPr eaLnBrk="1" hangingPunct="1">
              <a:lnSpc>
                <a:spcPct val="80000"/>
              </a:lnSpc>
            </a:pPr>
            <a:endParaRPr lang="en-US" altLang="zh-CN" sz="2800" smtClean="0">
              <a:solidFill>
                <a:srgbClr val="000000"/>
              </a:solidFill>
            </a:endParaRPr>
          </a:p>
          <a:p>
            <a:pPr eaLnBrk="1" hangingPunct="1">
              <a:lnSpc>
                <a:spcPct val="80000"/>
              </a:lnSpc>
            </a:pPr>
            <a:r>
              <a:rPr lang="en-US" altLang="zh-CN" sz="2800" smtClean="0">
                <a:solidFill>
                  <a:srgbClr val="000000"/>
                </a:solidFill>
              </a:rPr>
              <a:t>2</a:t>
            </a:r>
            <a:r>
              <a:rPr lang="zh-CN" altLang="en-US" sz="2800" smtClean="0">
                <a:solidFill>
                  <a:srgbClr val="000000"/>
                </a:solidFill>
              </a:rPr>
              <a:t>、应由投标人根据施工方案确定的内容：如对石方的预裂爆破的单孔深度及装药量的特征。</a:t>
            </a:r>
            <a:endParaRPr lang="en-US" altLang="zh-CN" sz="2800" smtClean="0">
              <a:solidFill>
                <a:srgbClr val="000000"/>
              </a:solidFill>
            </a:endParaRPr>
          </a:p>
          <a:p>
            <a:pPr eaLnBrk="1" hangingPunct="1">
              <a:lnSpc>
                <a:spcPct val="80000"/>
              </a:lnSpc>
            </a:pPr>
            <a:endParaRPr lang="en-US" altLang="zh-CN" sz="2800" smtClean="0">
              <a:solidFill>
                <a:srgbClr val="000000"/>
              </a:solidFill>
            </a:endParaRPr>
          </a:p>
          <a:p>
            <a:pPr eaLnBrk="1" hangingPunct="1">
              <a:lnSpc>
                <a:spcPct val="80000"/>
              </a:lnSpc>
            </a:pPr>
            <a:r>
              <a:rPr lang="en-US" altLang="zh-CN" sz="2800" smtClean="0">
                <a:solidFill>
                  <a:srgbClr val="000000"/>
                </a:solidFill>
              </a:rPr>
              <a:t>3</a:t>
            </a:r>
            <a:r>
              <a:rPr lang="zh-CN" altLang="en-US" sz="2800" smtClean="0">
                <a:solidFill>
                  <a:srgbClr val="000000"/>
                </a:solidFill>
              </a:rPr>
              <a:t>、应由投标人根据当地材料和施工要求确定的内容：如对混凝土构件中的混凝土拌合料使用石子种类及粒径、砂的种类。</a:t>
            </a:r>
            <a:endParaRPr lang="en-US" altLang="zh-CN" sz="2800" smtClean="0">
              <a:solidFill>
                <a:srgbClr val="000000"/>
              </a:solidFill>
            </a:endParaRPr>
          </a:p>
          <a:p>
            <a:pPr eaLnBrk="1" hangingPunct="1">
              <a:lnSpc>
                <a:spcPct val="80000"/>
              </a:lnSpc>
            </a:pPr>
            <a:endParaRPr lang="en-US" altLang="zh-CN" sz="2800" smtClean="0">
              <a:solidFill>
                <a:srgbClr val="000000"/>
              </a:solidFill>
            </a:endParaRPr>
          </a:p>
          <a:p>
            <a:pPr eaLnBrk="1" hangingPunct="1">
              <a:lnSpc>
                <a:spcPct val="80000"/>
              </a:lnSpc>
            </a:pPr>
            <a:r>
              <a:rPr lang="en-US" altLang="zh-CN" sz="2800" smtClean="0">
                <a:solidFill>
                  <a:srgbClr val="000000"/>
                </a:solidFill>
              </a:rPr>
              <a:t>4</a:t>
            </a:r>
            <a:r>
              <a:rPr lang="zh-CN" altLang="en-US" sz="2800" smtClean="0">
                <a:solidFill>
                  <a:srgbClr val="000000"/>
                </a:solidFill>
              </a:rPr>
              <a:t>、应由施工措施解决的内容</a:t>
            </a:r>
            <a:r>
              <a:rPr lang="en-US" altLang="zh-CN" sz="2800" smtClean="0">
                <a:solidFill>
                  <a:srgbClr val="000000"/>
                </a:solidFill>
              </a:rPr>
              <a:t>:</a:t>
            </a:r>
            <a:r>
              <a:rPr lang="zh-CN" altLang="en-US" sz="2800" smtClean="0">
                <a:solidFill>
                  <a:srgbClr val="000000"/>
                </a:solidFill>
              </a:rPr>
              <a:t>如对现浇混凝土板、梁的标高。</a:t>
            </a:r>
            <a:endParaRPr lang="en-US" altLang="zh-CN" sz="2800" smtClean="0">
              <a:solidFill>
                <a:srgbClr val="000000"/>
              </a:solidFill>
            </a:endParaRPr>
          </a:p>
        </p:txBody>
      </p:sp>
      <p:sp>
        <p:nvSpPr>
          <p:cNvPr id="12291" name="TextBox 3"/>
          <p:cNvSpPr txBox="1">
            <a:spLocks noChangeArrowheads="1"/>
          </p:cNvSpPr>
          <p:nvPr/>
        </p:nvSpPr>
        <p:spPr bwMode="auto">
          <a:xfrm>
            <a:off x="542925" y="342900"/>
            <a:ext cx="6143625" cy="461963"/>
          </a:xfrm>
          <a:prstGeom prst="rect">
            <a:avLst/>
          </a:prstGeom>
          <a:noFill/>
          <a:ln w="9525">
            <a:noFill/>
            <a:miter lim="800000"/>
          </a:ln>
        </p:spPr>
        <p:txBody>
          <a:bodyPr>
            <a:spAutoFit/>
          </a:bodyP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r>
              <a:rPr lang="zh-CN" altLang="en-US">
                <a:latin typeface="Times New Roman" panose="02020603050405020304" pitchFamily="18" charset="0"/>
              </a:rPr>
              <a:t>特征描述</a:t>
            </a:r>
            <a:r>
              <a:rPr lang="en-US" altLang="zh-CN">
                <a:latin typeface="Times New Roman" panose="02020603050405020304" pitchFamily="18" charset="0"/>
              </a:rPr>
              <a:t>—</a:t>
            </a:r>
            <a:r>
              <a:rPr lang="zh-CN" altLang="en-US">
                <a:latin typeface="Times New Roman" panose="02020603050405020304" pitchFamily="18" charset="0"/>
              </a:rPr>
              <a:t>可不描述</a:t>
            </a:r>
            <a:endParaRPr lang="zh-CN" altLang="en-US">
              <a:latin typeface="Times New Roman" panose="02020603050405020304" pitchFamily="18" charset="0"/>
            </a:endParaRPr>
          </a:p>
        </p:txBody>
      </p:sp>
      <p:sp>
        <p:nvSpPr>
          <p:cNvPr id="4" name="灯片编号占位符 3"/>
          <p:cNvSpPr>
            <a:spLocks noGrp="1"/>
          </p:cNvSpPr>
          <p:nvPr>
            <p:ph type="sldNum" sz="quarter" idx="12"/>
          </p:nvPr>
        </p:nvSpPr>
        <p:spPr/>
        <p:txBody>
          <a:bodyPr/>
          <a:lstStyle/>
          <a:p>
            <a:pPr>
              <a:defRPr/>
            </a:pPr>
            <a:fld id="{E0D7E7FF-07C1-4F53-B303-752D7453E920}" type="slidenum">
              <a:rPr lang="zh-CN" altLang="en-US" smtClean="0"/>
              <a:t>11</a:t>
            </a:fld>
            <a:endParaRPr lang="zh-CN" altLang="en-US"/>
          </a:p>
        </p:txBody>
      </p:sp>
      <p:sp>
        <p:nvSpPr>
          <p:cNvPr id="5" name="页脚占位符 4"/>
          <p:cNvSpPr>
            <a:spLocks noGrp="1"/>
          </p:cNvSpPr>
          <p:nvPr>
            <p:ph type="ftr" sz="quarter" idx="11"/>
          </p:nvPr>
        </p:nvSpPr>
        <p:spPr/>
        <p:txBody>
          <a:bodyPr/>
          <a:lstStyle/>
          <a:p>
            <a:pPr>
              <a:defRPr/>
            </a:pPr>
            <a:endParaRPr lang="zh-CN"/>
          </a:p>
        </p:txBody>
      </p:sp>
    </p:spTree>
  </p:cSld>
  <p:clrMapOvr>
    <a:masterClrMapping/>
  </p:clrMapOvr>
  <p:transition>
    <p:comb/>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7" presetClass="entr" presetSubtype="0" dur="1000" fill="hold" grpId="0" nodeType="clickEffect">
                                  <p:stCondLst>
                                    <p:cond delay="0"/>
                                  </p:stCondLst>
                                  <p:childTnLst>
                                    <p:set>
                                      <p:cBhvr>
                                        <p:cTn id="6" dur="indefinite" fill="hold">
                                          <p:stCondLst>
                                            <p:cond delay="0"/>
                                          </p:stCondLst>
                                        </p:cTn>
                                        <p:tgtEl>
                                          <p:spTgt spid="12290">
                                            <p:txEl>
                                              <p:pRg st="0" end="0"/>
                                            </p:txEl>
                                          </p:spTgt>
                                        </p:tgtEl>
                                        <p:attrNameLst>
                                          <p:attrName>style.visibility</p:attrName>
                                        </p:attrNameLst>
                                      </p:cBhvr>
                                      <p:to>
                                        <p:strVal val="visible"/>
                                      </p:to>
                                    </p:set>
                                    <p:animEffect transition="in" filter="fade">
                                      <p:cBhvr>
                                        <p:cTn id="7" dur="1000"/>
                                        <p:tgtEl>
                                          <p:spTgt spid="12290">
                                            <p:txEl>
                                              <p:pRg st="0" end="0"/>
                                            </p:txEl>
                                          </p:spTgt>
                                        </p:tgtEl>
                                      </p:cBhvr>
                                    </p:animEffect>
                                    <p:anim calcmode="lin" valueType="num">
                                      <p:cBhvr>
                                        <p:cTn id="8" dur="1000" fill="hold"/>
                                        <p:tgtEl>
                                          <p:spTgt spid="1229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29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7" presetClass="entr" presetSubtype="0" dur="1000" fill="hold" grpId="0" nodeType="clickEffect">
                                  <p:stCondLst>
                                    <p:cond delay="0"/>
                                  </p:stCondLst>
                                  <p:childTnLst>
                                    <p:set>
                                      <p:cBhvr>
                                        <p:cTn id="13" dur="indefinite" fill="hold">
                                          <p:stCondLst>
                                            <p:cond delay="0"/>
                                          </p:stCondLst>
                                        </p:cTn>
                                        <p:tgtEl>
                                          <p:spTgt spid="12290">
                                            <p:txEl>
                                              <p:pRg st="2" end="2"/>
                                            </p:txEl>
                                          </p:spTgt>
                                        </p:tgtEl>
                                        <p:attrNameLst>
                                          <p:attrName>style.visibility</p:attrName>
                                        </p:attrNameLst>
                                      </p:cBhvr>
                                      <p:to>
                                        <p:strVal val="visible"/>
                                      </p:to>
                                    </p:set>
                                    <p:animEffect transition="in" filter="fade">
                                      <p:cBhvr>
                                        <p:cTn id="14" dur="1000"/>
                                        <p:tgtEl>
                                          <p:spTgt spid="12290">
                                            <p:txEl>
                                              <p:pRg st="2" end="2"/>
                                            </p:txEl>
                                          </p:spTgt>
                                        </p:tgtEl>
                                      </p:cBhvr>
                                    </p:animEffect>
                                    <p:anim calcmode="lin" valueType="num">
                                      <p:cBhvr>
                                        <p:cTn id="15" dur="1000" fill="hold"/>
                                        <p:tgtEl>
                                          <p:spTgt spid="12290">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229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7" presetClass="entr" presetSubtype="0" dur="1000" fill="hold" grpId="0" nodeType="clickEffect">
                                  <p:stCondLst>
                                    <p:cond delay="0"/>
                                  </p:stCondLst>
                                  <p:childTnLst>
                                    <p:set>
                                      <p:cBhvr>
                                        <p:cTn id="20" dur="indefinite" fill="hold">
                                          <p:stCondLst>
                                            <p:cond delay="0"/>
                                          </p:stCondLst>
                                        </p:cTn>
                                        <p:tgtEl>
                                          <p:spTgt spid="12290">
                                            <p:txEl>
                                              <p:pRg st="4" end="4"/>
                                            </p:txEl>
                                          </p:spTgt>
                                        </p:tgtEl>
                                        <p:attrNameLst>
                                          <p:attrName>style.visibility</p:attrName>
                                        </p:attrNameLst>
                                      </p:cBhvr>
                                      <p:to>
                                        <p:strVal val="visible"/>
                                      </p:to>
                                    </p:set>
                                    <p:animEffect transition="in" filter="fade">
                                      <p:cBhvr>
                                        <p:cTn id="21" dur="1000"/>
                                        <p:tgtEl>
                                          <p:spTgt spid="12290">
                                            <p:txEl>
                                              <p:pRg st="4" end="4"/>
                                            </p:txEl>
                                          </p:spTgt>
                                        </p:tgtEl>
                                      </p:cBhvr>
                                    </p:animEffect>
                                    <p:anim calcmode="lin" valueType="num">
                                      <p:cBhvr>
                                        <p:cTn id="22" dur="1000" fill="hold"/>
                                        <p:tgtEl>
                                          <p:spTgt spid="12290">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229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47" presetClass="entr" presetSubtype="0" dur="1000" fill="hold" grpId="0" nodeType="clickEffect">
                                  <p:stCondLst>
                                    <p:cond delay="0"/>
                                  </p:stCondLst>
                                  <p:childTnLst>
                                    <p:set>
                                      <p:cBhvr>
                                        <p:cTn id="27" dur="indefinite" fill="hold">
                                          <p:stCondLst>
                                            <p:cond delay="0"/>
                                          </p:stCondLst>
                                        </p:cTn>
                                        <p:tgtEl>
                                          <p:spTgt spid="12290">
                                            <p:txEl>
                                              <p:pRg st="6" end="6"/>
                                            </p:txEl>
                                          </p:spTgt>
                                        </p:tgtEl>
                                        <p:attrNameLst>
                                          <p:attrName>style.visibility</p:attrName>
                                        </p:attrNameLst>
                                      </p:cBhvr>
                                      <p:to>
                                        <p:strVal val="visible"/>
                                      </p:to>
                                    </p:set>
                                    <p:animEffect transition="in" filter="fade">
                                      <p:cBhvr>
                                        <p:cTn id="28" dur="1000"/>
                                        <p:tgtEl>
                                          <p:spTgt spid="12290">
                                            <p:txEl>
                                              <p:pRg st="6" end="6"/>
                                            </p:txEl>
                                          </p:spTgt>
                                        </p:tgtEl>
                                      </p:cBhvr>
                                    </p:animEffect>
                                    <p:anim calcmode="lin" valueType="num">
                                      <p:cBhvr>
                                        <p:cTn id="29" dur="1000" fill="hold"/>
                                        <p:tgtEl>
                                          <p:spTgt spid="12290">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2290">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uiExpan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13314" name="Rectangle 2"/>
          <p:cNvSpPr>
            <a:spLocks noGrp="1" noChangeArrowheads="1"/>
          </p:cNvSpPr>
          <p:nvPr>
            <p:ph idx="4294967295"/>
          </p:nvPr>
        </p:nvSpPr>
        <p:spPr>
          <a:xfrm>
            <a:off x="303213" y="1417638"/>
            <a:ext cx="8383587" cy="5400675"/>
          </a:xfrm>
        </p:spPr>
        <p:txBody>
          <a:bodyPr/>
          <a:lstStyle/>
          <a:p>
            <a:pPr eaLnBrk="1" hangingPunct="1">
              <a:lnSpc>
                <a:spcPct val="80000"/>
              </a:lnSpc>
            </a:pPr>
            <a:r>
              <a:rPr lang="en-US" altLang="zh-CN" sz="2800" smtClean="0">
                <a:solidFill>
                  <a:srgbClr val="000000"/>
                </a:solidFill>
              </a:rPr>
              <a:t>1</a:t>
            </a:r>
            <a:r>
              <a:rPr lang="zh-CN" altLang="en-US" sz="2800" smtClean="0">
                <a:solidFill>
                  <a:srgbClr val="000000"/>
                </a:solidFill>
              </a:rPr>
              <a:t>．无法准确描述的内容：如土壤类别，可描述为综合，注明由投标人根据地勘资料自行确定。</a:t>
            </a:r>
            <a:endParaRPr lang="en-US" altLang="zh-CN" sz="2800" smtClean="0">
              <a:solidFill>
                <a:srgbClr val="000000"/>
              </a:solidFill>
            </a:endParaRPr>
          </a:p>
          <a:p>
            <a:pPr eaLnBrk="1" hangingPunct="1">
              <a:lnSpc>
                <a:spcPct val="80000"/>
              </a:lnSpc>
            </a:pPr>
            <a:endParaRPr lang="en-US" altLang="zh-CN" sz="2800" smtClean="0">
              <a:solidFill>
                <a:srgbClr val="000000"/>
              </a:solidFill>
            </a:endParaRPr>
          </a:p>
          <a:p>
            <a:pPr eaLnBrk="1" hangingPunct="1">
              <a:lnSpc>
                <a:spcPct val="80000"/>
              </a:lnSpc>
            </a:pPr>
            <a:r>
              <a:rPr lang="en-US" altLang="zh-CN" sz="2800" smtClean="0">
                <a:solidFill>
                  <a:srgbClr val="000000"/>
                </a:solidFill>
              </a:rPr>
              <a:t>2</a:t>
            </a:r>
            <a:r>
              <a:rPr lang="zh-CN" altLang="en-US" sz="2800" smtClean="0">
                <a:solidFill>
                  <a:srgbClr val="000000"/>
                </a:solidFill>
              </a:rPr>
              <a:t>、施工图纸、标准图集标注明确的，对这些项目可描述为详见某某图集。</a:t>
            </a:r>
            <a:endParaRPr lang="en-US" altLang="zh-CN" sz="2800" smtClean="0">
              <a:solidFill>
                <a:srgbClr val="000000"/>
              </a:solidFill>
            </a:endParaRPr>
          </a:p>
          <a:p>
            <a:pPr eaLnBrk="1" hangingPunct="1">
              <a:lnSpc>
                <a:spcPct val="80000"/>
              </a:lnSpc>
            </a:pPr>
            <a:endParaRPr lang="en-US" altLang="zh-CN" sz="2800" smtClean="0">
              <a:solidFill>
                <a:srgbClr val="000000"/>
              </a:solidFill>
            </a:endParaRPr>
          </a:p>
          <a:p>
            <a:pPr eaLnBrk="1" hangingPunct="1">
              <a:lnSpc>
                <a:spcPct val="80000"/>
              </a:lnSpc>
            </a:pPr>
            <a:r>
              <a:rPr lang="en-US" altLang="zh-CN" sz="2800" smtClean="0">
                <a:solidFill>
                  <a:srgbClr val="000000"/>
                </a:solidFill>
              </a:rPr>
              <a:t>3</a:t>
            </a:r>
            <a:r>
              <a:rPr lang="zh-CN" altLang="en-US" sz="2800" smtClean="0">
                <a:solidFill>
                  <a:srgbClr val="000000"/>
                </a:solidFill>
              </a:rPr>
              <a:t>、清单编制人在项目特征描述中应注明由投标人自行考虑的。</a:t>
            </a:r>
            <a:endParaRPr lang="en-US" altLang="zh-CN" sz="2800" smtClean="0">
              <a:solidFill>
                <a:srgbClr val="000000"/>
              </a:solidFill>
            </a:endParaRPr>
          </a:p>
        </p:txBody>
      </p:sp>
      <p:sp>
        <p:nvSpPr>
          <p:cNvPr id="13315" name="TextBox 3"/>
          <p:cNvSpPr txBox="1">
            <a:spLocks noChangeArrowheads="1"/>
          </p:cNvSpPr>
          <p:nvPr/>
        </p:nvSpPr>
        <p:spPr bwMode="auto">
          <a:xfrm>
            <a:off x="542925" y="342900"/>
            <a:ext cx="6143625" cy="461963"/>
          </a:xfrm>
          <a:prstGeom prst="rect">
            <a:avLst/>
          </a:prstGeom>
          <a:noFill/>
          <a:ln w="9525">
            <a:noFill/>
            <a:miter lim="800000"/>
          </a:ln>
        </p:spPr>
        <p:txBody>
          <a:bodyPr>
            <a:spAutoFit/>
          </a:bodyP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r>
              <a:rPr lang="zh-CN" altLang="en-US">
                <a:latin typeface="Times New Roman" panose="02020603050405020304" pitchFamily="18" charset="0"/>
              </a:rPr>
              <a:t>特征描述</a:t>
            </a:r>
            <a:r>
              <a:rPr lang="en-US" altLang="zh-CN">
                <a:latin typeface="Times New Roman" panose="02020603050405020304" pitchFamily="18" charset="0"/>
              </a:rPr>
              <a:t>—</a:t>
            </a:r>
            <a:r>
              <a:rPr lang="zh-CN" altLang="en-US">
                <a:latin typeface="Times New Roman" panose="02020603050405020304" pitchFamily="18" charset="0"/>
              </a:rPr>
              <a:t>可不详细描述</a:t>
            </a:r>
            <a:endParaRPr lang="zh-CN" altLang="en-US">
              <a:latin typeface="Times New Roman" panose="02020603050405020304" pitchFamily="18" charset="0"/>
            </a:endParaRPr>
          </a:p>
        </p:txBody>
      </p:sp>
      <p:sp>
        <p:nvSpPr>
          <p:cNvPr id="4" name="灯片编号占位符 3"/>
          <p:cNvSpPr>
            <a:spLocks noGrp="1"/>
          </p:cNvSpPr>
          <p:nvPr>
            <p:ph type="sldNum" sz="quarter" idx="12"/>
          </p:nvPr>
        </p:nvSpPr>
        <p:spPr/>
        <p:txBody>
          <a:bodyPr/>
          <a:lstStyle/>
          <a:p>
            <a:pPr>
              <a:defRPr/>
            </a:pPr>
            <a:fld id="{E0D7E7FF-07C1-4F53-B303-752D7453E920}" type="slidenum">
              <a:rPr lang="zh-CN" altLang="en-US" smtClean="0"/>
              <a:t>12</a:t>
            </a:fld>
            <a:endParaRPr lang="zh-CN" altLang="en-US"/>
          </a:p>
        </p:txBody>
      </p:sp>
      <p:sp>
        <p:nvSpPr>
          <p:cNvPr id="5" name="页脚占位符 4"/>
          <p:cNvSpPr>
            <a:spLocks noGrp="1"/>
          </p:cNvSpPr>
          <p:nvPr>
            <p:ph type="ftr" sz="quarter" idx="11"/>
          </p:nvPr>
        </p:nvSpPr>
        <p:spPr/>
        <p:txBody>
          <a:bodyPr/>
          <a:lstStyle/>
          <a:p>
            <a:pPr>
              <a:defRPr/>
            </a:pPr>
            <a:endParaRPr lang="zh-CN"/>
          </a:p>
        </p:txBody>
      </p:sp>
    </p:spTree>
  </p:cSld>
  <p:clrMapOvr>
    <a:masterClrMapping/>
  </p:clrMapOvr>
  <p:transition>
    <p:comb/>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7" presetClass="entr" presetSubtype="0" dur="1000" fill="hold" grpId="0" nodeType="clickEffect">
                                  <p:stCondLst>
                                    <p:cond delay="0"/>
                                  </p:stCondLst>
                                  <p:childTnLst>
                                    <p:set>
                                      <p:cBhvr>
                                        <p:cTn id="6" dur="indefinite" fill="hold">
                                          <p:stCondLst>
                                            <p:cond delay="0"/>
                                          </p:stCondLst>
                                        </p:cTn>
                                        <p:tgtEl>
                                          <p:spTgt spid="13314">
                                            <p:txEl>
                                              <p:pRg st="0" end="0"/>
                                            </p:txEl>
                                          </p:spTgt>
                                        </p:tgtEl>
                                        <p:attrNameLst>
                                          <p:attrName>style.visibility</p:attrName>
                                        </p:attrNameLst>
                                      </p:cBhvr>
                                      <p:to>
                                        <p:strVal val="visible"/>
                                      </p:to>
                                    </p:set>
                                    <p:animEffect transition="in" filter="fade">
                                      <p:cBhvr>
                                        <p:cTn id="7" dur="1000"/>
                                        <p:tgtEl>
                                          <p:spTgt spid="13314">
                                            <p:txEl>
                                              <p:pRg st="0" end="0"/>
                                            </p:txEl>
                                          </p:spTgt>
                                        </p:tgtEl>
                                      </p:cBhvr>
                                    </p:animEffect>
                                    <p:anim calcmode="lin" valueType="num">
                                      <p:cBhvr>
                                        <p:cTn id="8" dur="1000" fill="hold"/>
                                        <p:tgtEl>
                                          <p:spTgt spid="1331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3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7" presetClass="entr" presetSubtype="0" dur="1000" fill="hold" grpId="0" nodeType="clickEffect">
                                  <p:stCondLst>
                                    <p:cond delay="0"/>
                                  </p:stCondLst>
                                  <p:childTnLst>
                                    <p:set>
                                      <p:cBhvr>
                                        <p:cTn id="13" dur="indefinite" fill="hold">
                                          <p:stCondLst>
                                            <p:cond delay="0"/>
                                          </p:stCondLst>
                                        </p:cTn>
                                        <p:tgtEl>
                                          <p:spTgt spid="13314">
                                            <p:txEl>
                                              <p:pRg st="2" end="2"/>
                                            </p:txEl>
                                          </p:spTgt>
                                        </p:tgtEl>
                                        <p:attrNameLst>
                                          <p:attrName>style.visibility</p:attrName>
                                        </p:attrNameLst>
                                      </p:cBhvr>
                                      <p:to>
                                        <p:strVal val="visible"/>
                                      </p:to>
                                    </p:set>
                                    <p:animEffect transition="in" filter="fade">
                                      <p:cBhvr>
                                        <p:cTn id="14" dur="1000"/>
                                        <p:tgtEl>
                                          <p:spTgt spid="13314">
                                            <p:txEl>
                                              <p:pRg st="2" end="2"/>
                                            </p:txEl>
                                          </p:spTgt>
                                        </p:tgtEl>
                                      </p:cBhvr>
                                    </p:animEffect>
                                    <p:anim calcmode="lin" valueType="num">
                                      <p:cBhvr>
                                        <p:cTn id="15" dur="1000" fill="hold"/>
                                        <p:tgtEl>
                                          <p:spTgt spid="1331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33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7" presetClass="entr" presetSubtype="0" dur="1000" fill="hold" grpId="0" nodeType="clickEffect">
                                  <p:stCondLst>
                                    <p:cond delay="0"/>
                                  </p:stCondLst>
                                  <p:childTnLst>
                                    <p:set>
                                      <p:cBhvr>
                                        <p:cTn id="20" dur="indefinite" fill="hold">
                                          <p:stCondLst>
                                            <p:cond delay="0"/>
                                          </p:stCondLst>
                                        </p:cTn>
                                        <p:tgtEl>
                                          <p:spTgt spid="13314">
                                            <p:txEl>
                                              <p:pRg st="4" end="4"/>
                                            </p:txEl>
                                          </p:spTgt>
                                        </p:tgtEl>
                                        <p:attrNameLst>
                                          <p:attrName>style.visibility</p:attrName>
                                        </p:attrNameLst>
                                      </p:cBhvr>
                                      <p:to>
                                        <p:strVal val="visible"/>
                                      </p:to>
                                    </p:set>
                                    <p:animEffect transition="in" filter="fade">
                                      <p:cBhvr>
                                        <p:cTn id="21" dur="1000"/>
                                        <p:tgtEl>
                                          <p:spTgt spid="13314">
                                            <p:txEl>
                                              <p:pRg st="4" end="4"/>
                                            </p:txEl>
                                          </p:spTgt>
                                        </p:tgtEl>
                                      </p:cBhvr>
                                    </p:animEffect>
                                    <p:anim calcmode="lin" valueType="num">
                                      <p:cBhvr>
                                        <p:cTn id="22" dur="1000" fill="hold"/>
                                        <p:tgtEl>
                                          <p:spTgt spid="1331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331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计量单位的选择</a:t>
            </a:r>
            <a:endParaRPr lang="zh-CN" altLang="en-US"/>
          </a:p>
        </p:txBody>
      </p:sp>
      <p:sp>
        <p:nvSpPr>
          <p:cNvPr id="3" name="内容占位符 2"/>
          <p:cNvSpPr>
            <a:spLocks noGrp="1"/>
          </p:cNvSpPr>
          <p:nvPr>
            <p:ph idx="1"/>
          </p:nvPr>
        </p:nvSpPr>
        <p:spPr>
          <a:xfrm>
            <a:off x="357158" y="1285860"/>
            <a:ext cx="8258204" cy="4972072"/>
          </a:xfrm>
        </p:spPr>
        <p:txBody>
          <a:bodyPr/>
          <a:lstStyle/>
          <a:p>
            <a:pPr>
              <a:buNone/>
            </a:pPr>
            <a:r>
              <a:rPr lang="zh-CN" altLang="en-US" sz="2800" smtClean="0"/>
              <a:t>工程量清单的计量单位应按“计量规范”附录中规定的计量单位确定。除各专业另有特殊规定外，均按以下基本单位计量：</a:t>
            </a:r>
            <a:endParaRPr lang="en-US" altLang="zh-CN" sz="2800" smtClean="0"/>
          </a:p>
          <a:p>
            <a:pPr>
              <a:buFont typeface="Wingdings" panose="05000000000000000000" pitchFamily="2" charset="2"/>
              <a:buChar char="u"/>
            </a:pPr>
            <a:r>
              <a:rPr lang="zh-CN" altLang="en-US" sz="2800" smtClean="0"/>
              <a:t>以重量计算的项目</a:t>
            </a:r>
            <a:r>
              <a:rPr lang="en-US" altLang="zh-CN" sz="2800" smtClean="0"/>
              <a:t>——</a:t>
            </a:r>
            <a:r>
              <a:rPr lang="zh-CN" altLang="en-US" sz="2800" smtClean="0"/>
              <a:t>吨或千克（</a:t>
            </a:r>
            <a:r>
              <a:rPr lang="en-US" altLang="zh-CN" sz="2800" smtClean="0"/>
              <a:t>t</a:t>
            </a:r>
            <a:r>
              <a:rPr lang="zh-CN" altLang="en-US" sz="2800" smtClean="0"/>
              <a:t>或</a:t>
            </a:r>
            <a:r>
              <a:rPr lang="en-US" altLang="zh-CN" sz="2800" smtClean="0"/>
              <a:t>kg</a:t>
            </a:r>
            <a:r>
              <a:rPr lang="zh-CN" altLang="en-US" sz="2800" smtClean="0"/>
              <a:t>）；</a:t>
            </a:r>
            <a:endParaRPr lang="en-US" altLang="zh-CN" sz="2800" smtClean="0"/>
          </a:p>
          <a:p>
            <a:pPr>
              <a:buFont typeface="Wingdings" panose="05000000000000000000" pitchFamily="2" charset="2"/>
              <a:buChar char="u"/>
            </a:pPr>
            <a:r>
              <a:rPr lang="zh-CN" altLang="en-US" sz="2800" smtClean="0"/>
              <a:t>以体积计算的项目</a:t>
            </a:r>
            <a:r>
              <a:rPr lang="en-US" altLang="zh-CN" sz="2800" smtClean="0"/>
              <a:t>——</a:t>
            </a:r>
            <a:r>
              <a:rPr lang="zh-CN" altLang="en-US" sz="2800" smtClean="0"/>
              <a:t>立方米（</a:t>
            </a:r>
            <a:r>
              <a:rPr lang="en-US" altLang="zh-CN" sz="2800" smtClean="0"/>
              <a:t>m</a:t>
            </a:r>
            <a:r>
              <a:rPr lang="en-US" altLang="zh-CN" sz="2800" baseline="30000" smtClean="0"/>
              <a:t>3</a:t>
            </a:r>
            <a:r>
              <a:rPr lang="en-US" altLang="zh-CN" sz="2800" smtClean="0"/>
              <a:t>);</a:t>
            </a:r>
            <a:endParaRPr lang="en-US" altLang="zh-CN" sz="2800" smtClean="0"/>
          </a:p>
          <a:p>
            <a:pPr>
              <a:buFont typeface="Wingdings" panose="05000000000000000000" pitchFamily="2" charset="2"/>
              <a:buChar char="u"/>
            </a:pPr>
            <a:r>
              <a:rPr lang="zh-CN" altLang="en-US" sz="2800" smtClean="0"/>
              <a:t>以面积计算的项目</a:t>
            </a:r>
            <a:r>
              <a:rPr lang="en-US" altLang="zh-CN" sz="2800" smtClean="0"/>
              <a:t>——</a:t>
            </a:r>
            <a:r>
              <a:rPr lang="zh-CN" altLang="en-US" sz="2800" smtClean="0"/>
              <a:t>平方木（</a:t>
            </a:r>
            <a:r>
              <a:rPr lang="en-US" altLang="zh-CN" sz="2800" smtClean="0"/>
              <a:t>m</a:t>
            </a:r>
            <a:r>
              <a:rPr lang="en-US" altLang="zh-CN" sz="2800" baseline="30000" smtClean="0"/>
              <a:t>2</a:t>
            </a:r>
            <a:r>
              <a:rPr lang="en-US" altLang="zh-CN" sz="2800" smtClean="0"/>
              <a:t>)</a:t>
            </a:r>
            <a:r>
              <a:rPr lang="zh-CN" altLang="en-US" sz="2800" smtClean="0"/>
              <a:t>；</a:t>
            </a:r>
            <a:endParaRPr lang="en-US" altLang="zh-CN" sz="2800" smtClean="0"/>
          </a:p>
          <a:p>
            <a:pPr>
              <a:buFont typeface="Wingdings" panose="05000000000000000000" pitchFamily="2" charset="2"/>
              <a:buChar char="u"/>
            </a:pPr>
            <a:r>
              <a:rPr lang="zh-CN" altLang="en-US" sz="2800" smtClean="0"/>
              <a:t>以长度计算的项目</a:t>
            </a:r>
            <a:r>
              <a:rPr lang="en-US" altLang="zh-CN" sz="2800" smtClean="0"/>
              <a:t>——</a:t>
            </a:r>
            <a:r>
              <a:rPr lang="zh-CN" altLang="en-US" sz="2800" smtClean="0"/>
              <a:t>米（</a:t>
            </a:r>
            <a:r>
              <a:rPr lang="en-US" altLang="zh-CN" sz="2800" smtClean="0"/>
              <a:t>m</a:t>
            </a:r>
            <a:r>
              <a:rPr lang="zh-CN" altLang="en-US" sz="2800" smtClean="0"/>
              <a:t>）；</a:t>
            </a:r>
            <a:endParaRPr lang="en-US" altLang="zh-CN" sz="2800" smtClean="0"/>
          </a:p>
          <a:p>
            <a:pPr>
              <a:buFont typeface="Wingdings" panose="05000000000000000000" pitchFamily="2" charset="2"/>
              <a:buChar char="u"/>
            </a:pPr>
            <a:r>
              <a:rPr lang="zh-CN" altLang="en-US" sz="2800" smtClean="0"/>
              <a:t>以自然计量单位计算的项目</a:t>
            </a:r>
            <a:r>
              <a:rPr lang="en-US" altLang="zh-CN" sz="2800" smtClean="0"/>
              <a:t>—</a:t>
            </a:r>
            <a:r>
              <a:rPr lang="zh-CN" altLang="en-US" sz="2800" smtClean="0"/>
              <a:t>个、套、块、组、台</a:t>
            </a:r>
            <a:r>
              <a:rPr lang="en-US" sz="2800" smtClean="0"/>
              <a:t>……..</a:t>
            </a:r>
            <a:r>
              <a:rPr lang="zh-CN" altLang="en-US" sz="2800" smtClean="0"/>
              <a:t>；</a:t>
            </a:r>
            <a:endParaRPr lang="en-US" altLang="zh-CN" sz="2800" smtClean="0"/>
          </a:p>
          <a:p>
            <a:pPr>
              <a:buFont typeface="Wingdings" panose="05000000000000000000" pitchFamily="2" charset="2"/>
              <a:buChar char="u"/>
            </a:pPr>
            <a:r>
              <a:rPr lang="zh-CN" altLang="en-US" sz="2800" smtClean="0"/>
              <a:t>没有具体数量的项目</a:t>
            </a:r>
            <a:r>
              <a:rPr lang="en-US" altLang="zh-CN" sz="2800" smtClean="0"/>
              <a:t>—</a:t>
            </a:r>
            <a:r>
              <a:rPr lang="zh-CN" altLang="en-US" sz="2800" smtClean="0"/>
              <a:t>宗、项</a:t>
            </a:r>
            <a:r>
              <a:rPr lang="en-US" sz="2800" smtClean="0"/>
              <a:t>……..</a:t>
            </a:r>
            <a:r>
              <a:rPr lang="zh-CN" altLang="en-US" sz="2800" smtClean="0"/>
              <a:t>。</a:t>
            </a:r>
            <a:endParaRPr lang="zh-CN" altLang="en-US" sz="2800"/>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13</a:t>
            </a:fld>
            <a:endParaRPr lang="zh-CN" altLang="en-US"/>
          </a:p>
        </p:txBody>
      </p:sp>
    </p:spTree>
  </p:cSld>
  <p:clrMapOvr>
    <a:masterClrMapping/>
  </p:clrMapOvr>
  <p:transition>
    <p:comb/>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428596" y="571480"/>
            <a:ext cx="8215370" cy="5000660"/>
          </a:xfrm>
        </p:spPr>
        <p:txBody>
          <a:bodyPr/>
          <a:lstStyle/>
          <a:p>
            <a:r>
              <a:rPr lang="zh-CN" altLang="en-US" sz="2800" smtClean="0"/>
              <a:t>以“吨”为计量单位的应保留小数点三位，第四位小数四舍五入；以“立方米”、“平方米”、“米”、“千克”为计量单位的应保留小数点二位，第三位小数四舍五入；以“项”、“个”等为计量单位的应取整数。</a:t>
            </a:r>
            <a:endParaRPr lang="zh-CN" altLang="en-US" sz="2800" smtClean="0"/>
          </a:p>
          <a:p>
            <a:r>
              <a:rPr lang="zh-CN" altLang="en-US" sz="2800" smtClean="0"/>
              <a:t>在计量单位有两个或两个以上时，在工程计量时，应结合拟建工程项目的实际情况，确定其中一个作为计量单位。在同一个建设项目（或标段、合同段）中，有多个单位工程的相同项目中，就应选择最适宜、最方便计量和组价的一个单位来表示。</a:t>
            </a:r>
            <a:endParaRPr lang="zh-CN" altLang="en-US" sz="2800"/>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14</a:t>
            </a:fld>
            <a:endParaRPr lang="zh-CN" altLang="en-US"/>
          </a:p>
        </p:txBody>
      </p:sp>
    </p:spTree>
  </p:cSld>
  <p:clrMapOvr>
    <a:masterClrMapping/>
  </p:clrMapOvr>
  <p:transition>
    <p:comb/>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动作按钮: 前进或下一项 555009"/>
          <p:cNvSpPr>
            <a:spLocks noChangeArrowheads="1"/>
          </p:cNvSpPr>
          <p:nvPr/>
        </p:nvSpPr>
        <p:spPr bwMode="auto">
          <a:xfrm>
            <a:off x="8783638" y="5876925"/>
            <a:ext cx="360362" cy="358775"/>
          </a:xfrm>
          <a:prstGeom prst="actionButtonForwardNext">
            <a:avLst/>
          </a:prstGeom>
          <a:solidFill>
            <a:schemeClr val="accent1"/>
          </a:solidFill>
          <a:ln w="9525">
            <a:noFill/>
            <a:miter lim="800000"/>
          </a:ln>
        </p:spPr>
        <p:txBody>
          <a:bodyP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4339" name="文本占位符 555010"/>
          <p:cNvSpPr>
            <a:spLocks noGrp="1" noChangeArrowheads="1"/>
          </p:cNvSpPr>
          <p:nvPr>
            <p:ph idx="1"/>
          </p:nvPr>
        </p:nvSpPr>
        <p:spPr>
          <a:xfrm>
            <a:off x="323850" y="1196975"/>
            <a:ext cx="8424863" cy="5040313"/>
          </a:xfrm>
        </p:spPr>
        <p:txBody>
          <a:bodyPr/>
          <a:lstStyle/>
          <a:p>
            <a:pPr eaLnBrk="1" hangingPunct="1">
              <a:lnSpc>
                <a:spcPct val="90000"/>
              </a:lnSpc>
              <a:buFont typeface="Wingdings" panose="05000000000000000000" pitchFamily="2" charset="2"/>
              <a:buNone/>
            </a:pPr>
            <a:r>
              <a:rPr lang="zh-CN" altLang="en-US" sz="2800" smtClean="0">
                <a:solidFill>
                  <a:srgbClr val="CC00FF"/>
                </a:solidFill>
              </a:rPr>
              <a:t>   措施项目是指为完成工程项目施工，发生于该施工准备和施工过程中的技术、生活、安全、环境保护等方面项目。</a:t>
            </a:r>
            <a:endParaRPr lang="en-US" altLang="zh-CN" sz="2800" smtClean="0">
              <a:solidFill>
                <a:srgbClr val="CC00FF"/>
              </a:solidFill>
            </a:endParaRPr>
          </a:p>
          <a:p>
            <a:pPr>
              <a:lnSpc>
                <a:spcPct val="150000"/>
              </a:lnSpc>
            </a:pPr>
            <a:r>
              <a:rPr lang="zh-CN" altLang="en-US" sz="2000" smtClean="0"/>
              <a:t>单价措施项目：</a:t>
            </a:r>
            <a:endParaRPr lang="en-US" altLang="zh-CN" sz="2000" smtClean="0"/>
          </a:p>
          <a:p>
            <a:pPr eaLnBrk="1" hangingPunct="1">
              <a:lnSpc>
                <a:spcPct val="90000"/>
              </a:lnSpc>
              <a:buFont typeface="Wingdings" panose="05000000000000000000" pitchFamily="2" charset="2"/>
              <a:buNone/>
            </a:pPr>
            <a:endParaRPr lang="zh-CN" altLang="en-US" sz="2000" smtClean="0"/>
          </a:p>
          <a:p>
            <a:pPr eaLnBrk="1" hangingPunct="1">
              <a:lnSpc>
                <a:spcPct val="90000"/>
              </a:lnSpc>
              <a:buFont typeface="Wingdings" panose="05000000000000000000" pitchFamily="2" charset="2"/>
              <a:buNone/>
            </a:pPr>
            <a:r>
              <a:rPr lang="zh-CN" altLang="en-US" sz="2800" smtClean="0"/>
              <a:t>       </a:t>
            </a:r>
            <a:endParaRPr lang="zh-CN" altLang="en-US" sz="2800" smtClean="0"/>
          </a:p>
        </p:txBody>
      </p:sp>
      <p:sp>
        <p:nvSpPr>
          <p:cNvPr id="14341" name="灯片编号占位符 2"/>
          <p:cNvSpPr>
            <a:spLocks noGrp="1" noChangeArrowheads="1"/>
          </p:cNvSpPr>
          <p:nvPr>
            <p:ph type="sldNum" sz="quarter" idx="12"/>
          </p:nvPr>
        </p:nvSpPr>
        <p:spPr bwMode="auto">
          <a:noFill/>
          <a:ln>
            <a:miter lim="800000"/>
          </a:ln>
        </p:spPr>
        <p:txBody>
          <a:bodyPr/>
          <a:lstStyle/>
          <a:p>
            <a:fld id="{CF4CC9FF-55D1-4D49-97F5-5EE05A2BCC65}" type="slidenum">
              <a:rPr lang="zh-CN" altLang="en-US" smtClean="0"/>
              <a:t>15</a:t>
            </a:fld>
            <a:endParaRPr lang="zh-CN" altLang="en-US" smtClean="0"/>
          </a:p>
        </p:txBody>
      </p:sp>
      <p:sp>
        <p:nvSpPr>
          <p:cNvPr id="6" name="矩形 5"/>
          <p:cNvSpPr/>
          <p:nvPr/>
        </p:nvSpPr>
        <p:spPr>
          <a:xfrm>
            <a:off x="285750" y="285750"/>
            <a:ext cx="7500960" cy="6429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buFont typeface="Arial" pitchFamily="34" charset="0"/>
              <a:buNone/>
              <a:defRPr/>
            </a:pPr>
            <a:r>
              <a:rPr lang="en-US" altLang="zh-CN" sz="3200" smtClean="0"/>
              <a:t>6.2.2.2</a:t>
            </a:r>
            <a:r>
              <a:rPr lang="zh-CN" altLang="en-US" sz="3200" smtClean="0"/>
              <a:t>  措施项目清单</a:t>
            </a:r>
            <a:endParaRPr lang="zh-CN" altLang="en-US" sz="3200"/>
          </a:p>
        </p:txBody>
      </p:sp>
      <p:sp>
        <p:nvSpPr>
          <p:cNvPr id="7" name="页脚占位符 6"/>
          <p:cNvSpPr>
            <a:spLocks noGrp="1"/>
          </p:cNvSpPr>
          <p:nvPr>
            <p:ph type="ftr" sz="quarter" idx="11"/>
          </p:nvPr>
        </p:nvSpPr>
        <p:spPr/>
        <p:txBody>
          <a:bodyPr/>
          <a:lstStyle/>
          <a:p>
            <a:pPr>
              <a:defRPr/>
            </a:pPr>
            <a:endParaRPr lang="zh-CN"/>
          </a:p>
        </p:txBody>
      </p:sp>
      <p:pic>
        <p:nvPicPr>
          <p:cNvPr id="8" name="图片 7" descr="QQ图片20170829105640.png"/>
          <p:cNvPicPr>
            <a:picLocks noChangeAspect="1"/>
          </p:cNvPicPr>
          <p:nvPr/>
        </p:nvPicPr>
        <p:blipFill>
          <a:blip r:embed="rId2"/>
          <a:stretch>
            <a:fillRect/>
          </a:stretch>
        </p:blipFill>
        <p:spPr>
          <a:xfrm>
            <a:off x="357157" y="3071810"/>
            <a:ext cx="8742517" cy="2214578"/>
          </a:xfrm>
          <a:prstGeom prst="rect">
            <a:avLst/>
          </a:prstGeom>
        </p:spPr>
      </p:pic>
    </p:spTree>
  </p:cSld>
  <p:clrMapOvr>
    <a:masterClrMapping/>
  </p:clrMapOvr>
  <p:transition>
    <p:comb/>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285720" y="642918"/>
            <a:ext cx="8301038" cy="5572164"/>
          </a:xfrm>
        </p:spPr>
        <p:txBody>
          <a:bodyPr/>
          <a:lstStyle/>
          <a:p>
            <a:r>
              <a:rPr lang="zh-CN" altLang="en-US" sz="2800" smtClean="0"/>
              <a:t>总价措施项目：不能计算工程量的措施项目</a:t>
            </a:r>
            <a:endParaRPr lang="en-US" altLang="zh-CN" sz="2800" smtClean="0"/>
          </a:p>
          <a:p>
            <a:endParaRPr lang="en-US" altLang="zh-CN" sz="2800" smtClean="0"/>
          </a:p>
          <a:p>
            <a:endParaRPr lang="en-US" altLang="zh-CN" sz="2800" smtClean="0"/>
          </a:p>
          <a:p>
            <a:endParaRPr lang="en-US" altLang="zh-CN" sz="2800" smtClean="0"/>
          </a:p>
          <a:p>
            <a:endParaRPr lang="en-US" altLang="zh-CN" sz="2800" smtClean="0"/>
          </a:p>
          <a:p>
            <a:endParaRPr lang="en-US" altLang="zh-CN" sz="2800" smtClean="0"/>
          </a:p>
          <a:p>
            <a:endParaRPr lang="en-US" altLang="zh-CN" sz="2800" smtClean="0"/>
          </a:p>
          <a:p>
            <a:endParaRPr lang="en-US" altLang="zh-CN" sz="2800" smtClean="0"/>
          </a:p>
          <a:p>
            <a:r>
              <a:rPr lang="zh-CN" altLang="en-US" sz="1800" smtClean="0">
                <a:solidFill>
                  <a:srgbClr val="00B0F0"/>
                </a:solidFill>
              </a:rPr>
              <a:t>措施项目清单的编制需考虑多种因素，除工程本身的因素外，还涉及水文、气象、环境、安全等因素。由于影响措施项目设置的因素太多，“计量规范”不可能将施工中可能出现的措施项目一一列出。在编制措施项目清单时，因工程情况不同，出现“计量规范”附录中未列的措施项目，可根据工程的具体情况对措施项目清单作补充。</a:t>
            </a:r>
            <a:endParaRPr lang="en-US" altLang="zh-CN" sz="1800" smtClean="0">
              <a:solidFill>
                <a:srgbClr val="00B0F0"/>
              </a:solidFill>
            </a:endParaRPr>
          </a:p>
          <a:p>
            <a:pPr>
              <a:buNone/>
            </a:pPr>
            <a:endParaRPr lang="zh-CN" altLang="en-US" sz="2800"/>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16</a:t>
            </a:fld>
            <a:endParaRPr lang="zh-CN" altLang="en-US"/>
          </a:p>
        </p:txBody>
      </p:sp>
      <p:pic>
        <p:nvPicPr>
          <p:cNvPr id="6" name="图片 5" descr="QQ图片20170829105818.png"/>
          <p:cNvPicPr>
            <a:picLocks noChangeAspect="1"/>
          </p:cNvPicPr>
          <p:nvPr/>
        </p:nvPicPr>
        <p:blipFill>
          <a:blip r:embed="rId2"/>
          <a:stretch>
            <a:fillRect/>
          </a:stretch>
        </p:blipFill>
        <p:spPr>
          <a:xfrm>
            <a:off x="866571" y="1714488"/>
            <a:ext cx="7991709" cy="3000396"/>
          </a:xfrm>
          <a:prstGeom prst="rect">
            <a:avLst/>
          </a:prstGeom>
        </p:spPr>
      </p:pic>
    </p:spTree>
  </p:cSld>
  <p:clrMapOvr>
    <a:masterClrMapping/>
  </p:clrMapOvr>
  <p:transition>
    <p:comb/>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其他项目清单</a:t>
            </a:r>
            <a:endParaRPr lang="zh-CN" altLang="en-US"/>
          </a:p>
        </p:txBody>
      </p:sp>
      <p:sp>
        <p:nvSpPr>
          <p:cNvPr id="3" name="内容占位符 2"/>
          <p:cNvSpPr>
            <a:spLocks noGrp="1"/>
          </p:cNvSpPr>
          <p:nvPr>
            <p:ph idx="1"/>
          </p:nvPr>
        </p:nvSpPr>
        <p:spPr/>
        <p:txBody>
          <a:bodyPr/>
          <a:lstStyle/>
          <a:p>
            <a:r>
              <a:rPr lang="zh-CN" altLang="en-US" sz="2000" smtClean="0"/>
              <a:t>其他项目清单是指分部分项工程量清单、措施项目清单所包含的内容以外，因招标人的特殊要求而发生的与拟建工程有关的其他费用项目和相应数量的清单。工程建设标准的高低、工程的复杂程度、工程的工期长短、工程的组成内容、发包人对工程管理的要求等都直接影响其他项目清单的具体内容。</a:t>
            </a:r>
            <a:endParaRPr lang="en-US" altLang="zh-CN" sz="2000" smtClean="0"/>
          </a:p>
          <a:p>
            <a:pPr>
              <a:buNone/>
            </a:pPr>
            <a:endParaRPr lang="zh-CN" altLang="en-US" sz="2000"/>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17</a:t>
            </a:fld>
            <a:endParaRPr lang="zh-CN" altLang="en-US"/>
          </a:p>
        </p:txBody>
      </p:sp>
      <p:pic>
        <p:nvPicPr>
          <p:cNvPr id="6" name="图片 5" descr="QQ图片20170829110311.png"/>
          <p:cNvPicPr>
            <a:picLocks noChangeAspect="1"/>
          </p:cNvPicPr>
          <p:nvPr/>
        </p:nvPicPr>
        <p:blipFill>
          <a:blip r:embed="rId2"/>
          <a:stretch>
            <a:fillRect/>
          </a:stretch>
        </p:blipFill>
        <p:spPr>
          <a:xfrm>
            <a:off x="714348" y="3357562"/>
            <a:ext cx="8190736" cy="2500330"/>
          </a:xfrm>
          <a:prstGeom prst="rect">
            <a:avLst/>
          </a:prstGeom>
        </p:spPr>
      </p:pic>
    </p:spTree>
  </p:cSld>
  <p:clrMapOvr>
    <a:masterClrMapping/>
  </p:clrMapOvr>
  <p:transition>
    <p:comb/>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暂列金额</a:t>
            </a:r>
            <a:endParaRPr lang="zh-CN" altLang="en-US"/>
          </a:p>
        </p:txBody>
      </p:sp>
      <p:sp>
        <p:nvSpPr>
          <p:cNvPr id="3" name="内容占位符 2"/>
          <p:cNvSpPr>
            <a:spLocks noGrp="1"/>
          </p:cNvSpPr>
          <p:nvPr>
            <p:ph idx="1"/>
          </p:nvPr>
        </p:nvSpPr>
        <p:spPr>
          <a:xfrm>
            <a:off x="457200" y="1285860"/>
            <a:ext cx="8229600" cy="4845065"/>
          </a:xfrm>
        </p:spPr>
        <p:txBody>
          <a:bodyPr/>
          <a:lstStyle/>
          <a:p>
            <a:r>
              <a:rPr lang="zh-CN" altLang="en-US" sz="2400" smtClean="0"/>
              <a:t>暂列金额是指招标人在工程量清单中暂定并包括在合同价款中的一笔款项。用于工程合同签订时尚未确定或者不可预见的所需材料、工程设备、服务的采购，施工中可能发生的工程变更、合同约定调整因素出现时的工程价款调整以及发生的索赔、现场签证确认等的费用。</a:t>
            </a:r>
            <a:endParaRPr lang="en-US" altLang="zh-CN" sz="2400" smtClean="0"/>
          </a:p>
          <a:p>
            <a:endParaRPr lang="zh-CN" altLang="en-US" sz="2000"/>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18</a:t>
            </a:fld>
            <a:endParaRPr lang="zh-CN" altLang="en-US"/>
          </a:p>
        </p:txBody>
      </p:sp>
      <p:pic>
        <p:nvPicPr>
          <p:cNvPr id="6" name="图片 5" descr="QQ图片20170829110447.png"/>
          <p:cNvPicPr>
            <a:picLocks noChangeAspect="1"/>
          </p:cNvPicPr>
          <p:nvPr/>
        </p:nvPicPr>
        <p:blipFill>
          <a:blip r:embed="rId2"/>
          <a:stretch>
            <a:fillRect/>
          </a:stretch>
        </p:blipFill>
        <p:spPr>
          <a:xfrm>
            <a:off x="714348" y="3429000"/>
            <a:ext cx="8072494" cy="2074575"/>
          </a:xfrm>
          <a:prstGeom prst="rect">
            <a:avLst/>
          </a:prstGeom>
        </p:spPr>
      </p:pic>
    </p:spTree>
  </p:cSld>
  <p:clrMapOvr>
    <a:masterClrMapping/>
  </p:clrMapOvr>
  <p:transition>
    <p:comb/>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暂估价</a:t>
            </a:r>
            <a:endParaRPr lang="zh-CN" altLang="en-US"/>
          </a:p>
        </p:txBody>
      </p:sp>
      <p:sp>
        <p:nvSpPr>
          <p:cNvPr id="3" name="内容占位符 2"/>
          <p:cNvSpPr>
            <a:spLocks noGrp="1"/>
          </p:cNvSpPr>
          <p:nvPr>
            <p:ph idx="1"/>
          </p:nvPr>
        </p:nvSpPr>
        <p:spPr/>
        <p:txBody>
          <a:bodyPr/>
          <a:lstStyle/>
          <a:p>
            <a:r>
              <a:rPr lang="zh-CN" altLang="en-US" smtClean="0"/>
              <a:t>材料暂估价</a:t>
            </a:r>
            <a:endParaRPr lang="en-US" altLang="zh-CN" smtClean="0"/>
          </a:p>
          <a:p>
            <a:endParaRPr lang="en-US" altLang="zh-CN" smtClean="0"/>
          </a:p>
          <a:p>
            <a:endParaRPr lang="en-US" altLang="zh-CN" smtClean="0"/>
          </a:p>
          <a:p>
            <a:endParaRPr lang="en-US" altLang="zh-CN" smtClean="0"/>
          </a:p>
          <a:p>
            <a:endParaRPr lang="en-US" altLang="zh-CN" smtClean="0"/>
          </a:p>
          <a:p>
            <a:endParaRPr lang="en-US" altLang="zh-CN" smtClean="0"/>
          </a:p>
          <a:p>
            <a:endParaRPr lang="en-US" altLang="zh-CN" smtClean="0"/>
          </a:p>
          <a:p>
            <a:r>
              <a:rPr lang="zh-CN" altLang="en-US" sz="1600" smtClean="0">
                <a:solidFill>
                  <a:srgbClr val="FF0000"/>
                </a:solidFill>
              </a:rPr>
              <a:t>此表由招标人填写“暂估单价”，并在备注栏说明暂估价的材料、工程设备拟用在哪些清单项目上，投标人应将上述材料、工程设备暂估单价计入工程量清单综合单价报价中。</a:t>
            </a:r>
            <a:endParaRPr lang="zh-CN" altLang="en-US" sz="1600">
              <a:solidFill>
                <a:srgbClr val="FF0000"/>
              </a:solidFill>
            </a:endParaRPr>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19</a:t>
            </a:fld>
            <a:endParaRPr lang="zh-CN" altLang="en-US"/>
          </a:p>
        </p:txBody>
      </p:sp>
      <p:pic>
        <p:nvPicPr>
          <p:cNvPr id="6" name="图片 5" descr="QQ图片20170829143707.png"/>
          <p:cNvPicPr>
            <a:picLocks noChangeAspect="1"/>
          </p:cNvPicPr>
          <p:nvPr/>
        </p:nvPicPr>
        <p:blipFill>
          <a:blip r:embed="rId2"/>
          <a:stretch>
            <a:fillRect/>
          </a:stretch>
        </p:blipFill>
        <p:spPr>
          <a:xfrm>
            <a:off x="357158" y="2571744"/>
            <a:ext cx="8286808" cy="3166504"/>
          </a:xfrm>
          <a:prstGeom prst="rect">
            <a:avLst/>
          </a:prstGeom>
        </p:spPr>
      </p:pic>
    </p:spTree>
  </p:cSld>
  <p:clrMapOvr>
    <a:masterClrMapping/>
  </p:clrMapOvr>
  <p:transition>
    <p:comb/>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357158" y="571480"/>
            <a:ext cx="8286808" cy="5286412"/>
          </a:xfrm>
        </p:spPr>
        <p:txBody>
          <a:bodyPr/>
          <a:lstStyle/>
          <a:p>
            <a:r>
              <a:rPr lang="zh-CN" altLang="en-US" smtClean="0"/>
              <a:t>专业工程暂估价</a:t>
            </a:r>
            <a:endParaRPr lang="en-US" altLang="zh-CN" smtClean="0"/>
          </a:p>
          <a:p>
            <a:endParaRPr lang="en-US" altLang="zh-CN" smtClean="0"/>
          </a:p>
          <a:p>
            <a:endParaRPr lang="en-US" altLang="zh-CN" smtClean="0"/>
          </a:p>
          <a:p>
            <a:endParaRPr lang="en-US" altLang="zh-CN" smtClean="0"/>
          </a:p>
          <a:p>
            <a:endParaRPr lang="en-US" altLang="zh-CN" smtClean="0"/>
          </a:p>
          <a:p>
            <a:endParaRPr lang="en-US" altLang="zh-CN" smtClean="0"/>
          </a:p>
          <a:p>
            <a:endParaRPr lang="en-US" altLang="zh-CN" smtClean="0"/>
          </a:p>
          <a:p>
            <a:r>
              <a:rPr lang="zh-CN" altLang="en-US" sz="1800" smtClean="0">
                <a:solidFill>
                  <a:srgbClr val="FF0000"/>
                </a:solidFill>
              </a:rPr>
              <a:t>此表“暂估金额”由招标人填写，投标人应将“暂估金额”计入投标总价中。结算时按合同约定结算金额填写。</a:t>
            </a:r>
            <a:endParaRPr lang="zh-CN" altLang="en-US" sz="1800">
              <a:solidFill>
                <a:srgbClr val="FF0000"/>
              </a:solidFill>
            </a:endParaRPr>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20</a:t>
            </a:fld>
            <a:endParaRPr lang="zh-CN" altLang="en-US"/>
          </a:p>
        </p:txBody>
      </p:sp>
      <p:pic>
        <p:nvPicPr>
          <p:cNvPr id="6" name="图片 5" descr="QQ图片20170829144245.png"/>
          <p:cNvPicPr>
            <a:picLocks noChangeAspect="1"/>
          </p:cNvPicPr>
          <p:nvPr/>
        </p:nvPicPr>
        <p:blipFill>
          <a:blip r:embed="rId2"/>
          <a:stretch>
            <a:fillRect/>
          </a:stretch>
        </p:blipFill>
        <p:spPr>
          <a:xfrm>
            <a:off x="428596" y="1785926"/>
            <a:ext cx="8422164" cy="2500330"/>
          </a:xfrm>
          <a:prstGeom prst="rect">
            <a:avLst/>
          </a:prstGeom>
        </p:spPr>
      </p:pic>
    </p:spTree>
  </p:cSld>
  <p:clrMapOvr>
    <a:masterClrMapping/>
  </p:clrMapOvr>
  <p:transition>
    <p:comb/>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计日工</a:t>
            </a:r>
            <a:endParaRPr lang="zh-CN" altLang="en-US"/>
          </a:p>
        </p:txBody>
      </p:sp>
      <p:sp>
        <p:nvSpPr>
          <p:cNvPr id="3" name="内容占位符 2"/>
          <p:cNvSpPr>
            <a:spLocks noGrp="1"/>
          </p:cNvSpPr>
          <p:nvPr>
            <p:ph idx="1"/>
          </p:nvPr>
        </p:nvSpPr>
        <p:spPr>
          <a:xfrm>
            <a:off x="500034" y="1285860"/>
            <a:ext cx="8229600" cy="4530725"/>
          </a:xfrm>
        </p:spPr>
        <p:txBody>
          <a:bodyPr/>
          <a:lstStyle/>
          <a:p>
            <a:pPr>
              <a:buNone/>
            </a:pPr>
            <a:r>
              <a:rPr lang="zh-CN" altLang="en-US" sz="2400" smtClean="0"/>
              <a:t>   计日工是指在施工过程中，承包人按成发包人提出的工程</a:t>
            </a:r>
            <a:endParaRPr lang="en-US" altLang="zh-CN" sz="2400" smtClean="0"/>
          </a:p>
          <a:p>
            <a:pPr>
              <a:buNone/>
            </a:pPr>
            <a:r>
              <a:rPr lang="zh-CN" altLang="en-US" sz="2400" smtClean="0"/>
              <a:t>合同范围以外的零星项目或工作，按合同中约定的单价计价</a:t>
            </a:r>
            <a:endParaRPr lang="en-US" altLang="zh-CN" sz="2400" smtClean="0"/>
          </a:p>
          <a:p>
            <a:pPr>
              <a:buNone/>
            </a:pPr>
            <a:r>
              <a:rPr lang="zh-CN" altLang="en-US" sz="2400" smtClean="0"/>
              <a:t>的一种方式。计日工是为了解决现场发生的零星工作的计价</a:t>
            </a:r>
            <a:endParaRPr lang="en-US" altLang="zh-CN" sz="2400" smtClean="0"/>
          </a:p>
          <a:p>
            <a:pPr>
              <a:buNone/>
            </a:pPr>
            <a:r>
              <a:rPr lang="zh-CN" altLang="en-US" sz="2400" smtClean="0"/>
              <a:t>而设立的。</a:t>
            </a:r>
            <a:endParaRPr lang="en-US" altLang="zh-CN" sz="2400" smtClean="0"/>
          </a:p>
          <a:p>
            <a:pPr>
              <a:buNone/>
            </a:pPr>
            <a:r>
              <a:rPr lang="zh-CN" altLang="en-US" sz="2400" smtClean="0"/>
              <a:t>    计日工以完成零星工作所消耗的人工工时、材料数量、施</a:t>
            </a:r>
            <a:endParaRPr lang="en-US" altLang="zh-CN" sz="2400" smtClean="0"/>
          </a:p>
          <a:p>
            <a:pPr>
              <a:buNone/>
            </a:pPr>
            <a:r>
              <a:rPr lang="zh-CN" altLang="en-US" sz="2400" smtClean="0"/>
              <a:t>工机械台班进行计量，并按照计日工表中填报的适用项目的</a:t>
            </a:r>
            <a:endParaRPr lang="en-US" altLang="zh-CN" sz="2400" smtClean="0"/>
          </a:p>
          <a:p>
            <a:pPr>
              <a:buNone/>
            </a:pPr>
            <a:r>
              <a:rPr lang="zh-CN" altLang="en-US" sz="2400" smtClean="0"/>
              <a:t>单价进行计价支付。计日工适用的所谓零星项目或工作一般</a:t>
            </a:r>
            <a:endParaRPr lang="en-US" altLang="zh-CN" sz="2400" smtClean="0"/>
          </a:p>
          <a:p>
            <a:pPr>
              <a:buNone/>
            </a:pPr>
            <a:r>
              <a:rPr lang="zh-CN" altLang="en-US" sz="2400" smtClean="0"/>
              <a:t>是指合同约定之外或者因变更而产生的、工程量清单中没有</a:t>
            </a:r>
            <a:endParaRPr lang="en-US" altLang="zh-CN" sz="2400" smtClean="0"/>
          </a:p>
          <a:p>
            <a:pPr>
              <a:buNone/>
            </a:pPr>
            <a:r>
              <a:rPr lang="zh-CN" altLang="en-US" sz="2400" smtClean="0"/>
              <a:t>相应项目的额外工作，尤其是那些时间不允许事先商定价格</a:t>
            </a:r>
            <a:endParaRPr lang="en-US" altLang="zh-CN" sz="2400" smtClean="0"/>
          </a:p>
          <a:p>
            <a:pPr>
              <a:buNone/>
            </a:pPr>
            <a:r>
              <a:rPr lang="zh-CN" altLang="en-US" sz="2400" smtClean="0"/>
              <a:t>的额外工作。计日工为额外工作和变更的计价提供了一个方</a:t>
            </a:r>
            <a:endParaRPr lang="en-US" altLang="zh-CN" sz="2400" smtClean="0"/>
          </a:p>
          <a:p>
            <a:pPr>
              <a:buNone/>
            </a:pPr>
            <a:r>
              <a:rPr lang="zh-CN" altLang="en-US" sz="2400" smtClean="0"/>
              <a:t>便快捷的途径。</a:t>
            </a:r>
            <a:endParaRPr lang="zh-CN" altLang="en-US" sz="2400"/>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21</a:t>
            </a:fld>
            <a:endParaRPr lang="zh-CN" altLang="en-US"/>
          </a:p>
        </p:txBody>
      </p:sp>
    </p:spTree>
  </p:cSld>
  <p:clrMapOvr>
    <a:masterClrMapping/>
  </p:clrMapOvr>
  <p:transition>
    <p:comb/>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内容占位符 5" descr="QQ图片20170829160554.png"/>
          <p:cNvPicPr>
            <a:picLocks noGrp="1" noChangeAspect="1"/>
          </p:cNvPicPr>
          <p:nvPr>
            <p:ph idx="1"/>
          </p:nvPr>
        </p:nvPicPr>
        <p:blipFill>
          <a:blip r:embed="rId2"/>
          <a:stretch>
            <a:fillRect/>
          </a:stretch>
        </p:blipFill>
        <p:spPr>
          <a:xfrm>
            <a:off x="1214414" y="151556"/>
            <a:ext cx="6715171" cy="6278507"/>
          </a:xfrm>
        </p:spPr>
      </p:pic>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22</a:t>
            </a:fld>
            <a:endParaRPr lang="zh-CN" altLang="en-US"/>
          </a:p>
        </p:txBody>
      </p:sp>
    </p:spTree>
  </p:cSld>
  <p:clrMapOvr>
    <a:masterClrMapping/>
  </p:clrMapOvr>
  <p:transition>
    <p:comb/>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6.2.2.4 </a:t>
            </a:r>
            <a:r>
              <a:rPr lang="zh-CN" altLang="en-US" smtClean="0"/>
              <a:t>规费项目清单和税金项目清单</a:t>
            </a:r>
            <a:endParaRPr lang="zh-CN" altLang="en-US"/>
          </a:p>
        </p:txBody>
      </p:sp>
      <p:sp>
        <p:nvSpPr>
          <p:cNvPr id="3" name="内容占位符 2"/>
          <p:cNvSpPr>
            <a:spLocks noGrp="1"/>
          </p:cNvSpPr>
          <p:nvPr>
            <p:ph idx="1"/>
          </p:nvPr>
        </p:nvSpPr>
        <p:spPr/>
        <p:txBody>
          <a:bodyPr/>
          <a:lstStyle/>
          <a:p>
            <a:pPr indent="342900">
              <a:buNone/>
            </a:pPr>
            <a:r>
              <a:rPr lang="zh-CN" altLang="en-US" sz="2400" smtClean="0"/>
              <a:t>规费是指根据国家法律、法规规定，由省级政府或省级有关权利部门规定施工企业必须缴纳的，应计入建筑安装工程造价的费用。规费项目清单应按照下列内容列项；</a:t>
            </a:r>
            <a:endParaRPr lang="en-US" altLang="zh-CN" sz="2400" smtClean="0"/>
          </a:p>
          <a:p>
            <a:pPr lvl="0" indent="342900">
              <a:buFont typeface="Wingdings" panose="05000000000000000000" pitchFamily="2" charset="2"/>
              <a:buChar char="u"/>
            </a:pPr>
            <a:r>
              <a:rPr lang="zh-CN" altLang="en-US" sz="2400" smtClean="0"/>
              <a:t>社会保险费：包括养老保险费、失业保险费、医疗保险费、工伤保险费、生育保险费；</a:t>
            </a:r>
            <a:endParaRPr lang="zh-CN" altLang="en-US" sz="2400" smtClean="0"/>
          </a:p>
          <a:p>
            <a:pPr indent="342900">
              <a:buFont typeface="Wingdings" panose="05000000000000000000" pitchFamily="2" charset="2"/>
              <a:buChar char="u"/>
            </a:pPr>
            <a:r>
              <a:rPr lang="zh-CN" altLang="en-US" sz="2400" smtClean="0"/>
              <a:t>住房公积金</a:t>
            </a:r>
            <a:endParaRPr lang="en-US" altLang="zh-CN" sz="2400" smtClean="0"/>
          </a:p>
          <a:p>
            <a:pPr indent="342900">
              <a:buFont typeface="Wingdings" panose="05000000000000000000" pitchFamily="2" charset="2"/>
              <a:buChar char="u"/>
            </a:pPr>
            <a:r>
              <a:rPr lang="zh-CN" altLang="en-US" sz="2400" smtClean="0"/>
              <a:t>工程排污费</a:t>
            </a:r>
            <a:endParaRPr lang="en-US" altLang="zh-CN" sz="2400" smtClean="0"/>
          </a:p>
          <a:p>
            <a:pPr indent="342900">
              <a:buNone/>
            </a:pPr>
            <a:r>
              <a:rPr lang="zh-CN" altLang="en-US" sz="2400" smtClean="0"/>
              <a:t>税金：税金是指国家税法规定的应计入建筑安装工程造价内的营业税、城市维护建设税、教育费附加和地方教育附加</a:t>
            </a:r>
            <a:endParaRPr lang="zh-CN" altLang="en-US" sz="2400" smtClean="0"/>
          </a:p>
          <a:p>
            <a:pPr>
              <a:buNone/>
            </a:pPr>
            <a:endParaRPr lang="zh-CN" altLang="en-US"/>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23</a:t>
            </a:fld>
            <a:endParaRPr lang="zh-CN" altLang="en-US"/>
          </a:p>
        </p:txBody>
      </p:sp>
    </p:spTree>
  </p:cSld>
  <p:clrMapOvr>
    <a:masterClrMapping/>
  </p:clrMapOvr>
  <p:transition>
    <p:comb/>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内容占位符 5" descr="QQ图片20170829161056.png"/>
          <p:cNvPicPr>
            <a:picLocks noGrp="1" noChangeAspect="1"/>
          </p:cNvPicPr>
          <p:nvPr>
            <p:ph idx="1"/>
          </p:nvPr>
        </p:nvPicPr>
        <p:blipFill>
          <a:blip r:embed="rId2"/>
          <a:stretch>
            <a:fillRect/>
          </a:stretch>
        </p:blipFill>
        <p:spPr>
          <a:xfrm>
            <a:off x="778128" y="428604"/>
            <a:ext cx="7508648" cy="5572207"/>
          </a:xfrm>
        </p:spPr>
      </p:pic>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24</a:t>
            </a:fld>
            <a:endParaRPr lang="zh-CN" altLang="en-US"/>
          </a:p>
        </p:txBody>
      </p:sp>
    </p:spTree>
  </p:cSld>
  <p:clrMapOvr>
    <a:masterClrMapping/>
  </p:clrMapOvr>
  <p:transition>
    <p:comb/>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6.2.2 </a:t>
            </a:r>
            <a:r>
              <a:rPr lang="zh-CN" altLang="en-US" smtClean="0"/>
              <a:t>招标控制价的编制</a:t>
            </a:r>
            <a:endParaRPr lang="zh-CN" altLang="en-US"/>
          </a:p>
        </p:txBody>
      </p:sp>
      <p:sp>
        <p:nvSpPr>
          <p:cNvPr id="3" name="内容占位符 2"/>
          <p:cNvSpPr>
            <a:spLocks noGrp="1"/>
          </p:cNvSpPr>
          <p:nvPr>
            <p:ph idx="1"/>
          </p:nvPr>
        </p:nvSpPr>
        <p:spPr/>
        <p:txBody>
          <a:bodyPr/>
          <a:lstStyle/>
          <a:p>
            <a:pPr>
              <a:buNone/>
            </a:pPr>
            <a:r>
              <a:rPr lang="zh-CN" altLang="en-US" sz="2400" smtClean="0"/>
              <a:t>招标控制价应根据下列依据编制与复核：</a:t>
            </a:r>
            <a:endParaRPr lang="zh-CN" altLang="en-US" sz="2400" smtClean="0"/>
          </a:p>
          <a:p>
            <a:pPr lvl="0"/>
            <a:r>
              <a:rPr lang="zh-CN" altLang="en-US" sz="2000" smtClean="0"/>
              <a:t>计价规范：</a:t>
            </a:r>
            <a:endParaRPr lang="zh-CN" altLang="en-US" sz="2000" smtClean="0"/>
          </a:p>
          <a:p>
            <a:pPr lvl="0"/>
            <a:r>
              <a:rPr lang="zh-CN" altLang="en-US" sz="2000" smtClean="0"/>
              <a:t>国家或省级、行业建设主管部门颁发的计价定额和计价办法；</a:t>
            </a:r>
            <a:endParaRPr lang="zh-CN" altLang="en-US" sz="2000" smtClean="0"/>
          </a:p>
          <a:p>
            <a:pPr lvl="0"/>
            <a:r>
              <a:rPr lang="zh-CN" altLang="en-US" sz="2000" smtClean="0"/>
              <a:t>建设工程设计文件及相关资料；</a:t>
            </a:r>
            <a:endParaRPr lang="zh-CN" altLang="en-US" sz="2000" smtClean="0"/>
          </a:p>
          <a:p>
            <a:pPr lvl="0"/>
            <a:r>
              <a:rPr lang="zh-CN" altLang="en-US" sz="2000" smtClean="0"/>
              <a:t>拟定的招标文件及招标工程量清单；</a:t>
            </a:r>
            <a:endParaRPr lang="zh-CN" altLang="en-US" sz="2000" smtClean="0"/>
          </a:p>
          <a:p>
            <a:pPr lvl="0"/>
            <a:r>
              <a:rPr lang="zh-CN" altLang="en-US" sz="2000" smtClean="0"/>
              <a:t>与建设项目相关的标准、规范、技术资料；</a:t>
            </a:r>
            <a:endParaRPr lang="zh-CN" altLang="en-US" sz="2000" smtClean="0"/>
          </a:p>
          <a:p>
            <a:pPr lvl="0"/>
            <a:r>
              <a:rPr lang="zh-CN" altLang="en-US" sz="2000" smtClean="0"/>
              <a:t>施工现场情况、工程特点及常规施工方案；</a:t>
            </a:r>
            <a:endParaRPr lang="zh-CN" altLang="en-US" sz="2000" smtClean="0"/>
          </a:p>
          <a:p>
            <a:pPr lvl="0"/>
            <a:r>
              <a:rPr lang="zh-CN" altLang="en-US" sz="2000" smtClean="0"/>
              <a:t>工程造价管理机构发布的工程造价信息（当工程造价信息没有发布时，参照市场价）；</a:t>
            </a:r>
            <a:endParaRPr lang="zh-CN" altLang="en-US" sz="2000" smtClean="0"/>
          </a:p>
          <a:p>
            <a:pPr lvl="0"/>
            <a:r>
              <a:rPr lang="zh-CN" altLang="en-US" sz="2000" smtClean="0"/>
              <a:t>其他的相关资料。</a:t>
            </a:r>
            <a:endParaRPr lang="zh-CN" altLang="en-US" sz="2000" smtClean="0"/>
          </a:p>
          <a:p>
            <a:pPr>
              <a:buNone/>
            </a:pPr>
            <a:endParaRPr lang="zh-CN" altLang="en-US"/>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25</a:t>
            </a:fld>
            <a:endParaRPr lang="zh-CN" altLang="en-US"/>
          </a:p>
        </p:txBody>
      </p:sp>
    </p:spTree>
  </p:cSld>
  <p:clrMapOvr>
    <a:masterClrMapping/>
  </p:clrMapOvr>
  <p:transition>
    <p:comb/>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编制招标控制价应注意的问题</a:t>
            </a:r>
            <a:endParaRPr lang="zh-CN" altLang="en-US"/>
          </a:p>
        </p:txBody>
      </p:sp>
      <p:sp>
        <p:nvSpPr>
          <p:cNvPr id="3" name="内容占位符 2"/>
          <p:cNvSpPr>
            <a:spLocks noGrp="1"/>
          </p:cNvSpPr>
          <p:nvPr>
            <p:ph idx="1"/>
          </p:nvPr>
        </p:nvSpPr>
        <p:spPr/>
        <p:txBody>
          <a:bodyPr/>
          <a:lstStyle/>
          <a:p>
            <a:pPr marL="457200" lvl="0" indent="-457200">
              <a:buFont typeface="+mj-lt"/>
              <a:buAutoNum type="arabicPeriod"/>
            </a:pPr>
            <a:r>
              <a:rPr lang="zh-CN" altLang="en-US" sz="2000" smtClean="0"/>
              <a:t>采用的材料价格应是工程造价管理机构发布的工程造价信息中的材料单价，工程造价信息未发布单价的材料，其材料价格应通过市场调查确定。未采用工程造价管理机构发布的工程造价信息时，需在招标文件或答疑补充文件中对招标控制价采用的与造价信息不一致的市场价格予以说明，采用的市场价格则应通过市场调查、分析确定，并有可靠的信息来源。</a:t>
            </a:r>
            <a:endParaRPr lang="zh-CN" altLang="en-US" sz="2000" smtClean="0"/>
          </a:p>
          <a:p>
            <a:pPr marL="457200" lvl="0" indent="-457200">
              <a:buFont typeface="+mj-lt"/>
              <a:buAutoNum type="arabicPeriod"/>
            </a:pPr>
            <a:r>
              <a:rPr lang="zh-CN" altLang="en-US" sz="2000" smtClean="0"/>
              <a:t>施工机械设备的选型直接关系到综合单价水平，应根据工程项目特点和施工条件，本着经济实用、先进高效的原则确定。</a:t>
            </a:r>
            <a:endParaRPr lang="zh-CN" altLang="en-US" sz="2000" smtClean="0"/>
          </a:p>
          <a:p>
            <a:pPr marL="457200" indent="-457200">
              <a:buFont typeface="+mj-lt"/>
              <a:buAutoNum type="arabicPeriod"/>
            </a:pPr>
            <a:r>
              <a:rPr lang="zh-CN" altLang="en-US" sz="2000" smtClean="0"/>
              <a:t>应该正确、全面地实用行业和地方的计价定额与相关文件。</a:t>
            </a:r>
            <a:endParaRPr lang="en-US" altLang="zh-CN" sz="2000" smtClean="0"/>
          </a:p>
          <a:p>
            <a:pPr marL="457200" indent="-457200">
              <a:buFont typeface="+mj-lt"/>
              <a:buAutoNum type="arabicPeriod"/>
            </a:pPr>
            <a:r>
              <a:rPr lang="zh-CN" altLang="en-US" sz="2000" smtClean="0"/>
              <a:t>不可竞争的措施项目和规费、税金等费用的计算均属于强制性的条款，编制招标控制价时应按国家有关规定计算。</a:t>
            </a:r>
            <a:endParaRPr lang="zh-CN" altLang="en-US" sz="2000"/>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26</a:t>
            </a:fld>
            <a:endParaRPr lang="zh-CN" altLang="en-US"/>
          </a:p>
        </p:txBody>
      </p:sp>
    </p:spTree>
  </p:cSld>
  <p:clrMapOvr>
    <a:masterClrMapping/>
  </p:clrMapOvr>
  <p:transition>
    <p:comb/>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457200" y="1000108"/>
            <a:ext cx="8229600" cy="5130817"/>
          </a:xfrm>
        </p:spPr>
        <p:txBody>
          <a:bodyPr/>
          <a:lstStyle/>
          <a:p>
            <a:pPr lvl="0">
              <a:buNone/>
            </a:pPr>
            <a:r>
              <a:rPr lang="en-US" altLang="zh-CN" sz="2400" smtClean="0"/>
              <a:t>5</a:t>
            </a:r>
            <a:r>
              <a:rPr lang="zh-CN" altLang="en-US" sz="2400" smtClean="0"/>
              <a:t>、不同工程项目、不同施工单位会有不同的施工组织方法，所发生的措施费也会有所不同，因此，对于竞争性的措施费用的确定，招标应首先编制常规的施工组织设计或施工方案，然后经专家论证确认后再进行措施项目与费用的合理确定。</a:t>
            </a:r>
            <a:endParaRPr lang="zh-CN" altLang="en-US" sz="2400" smtClean="0"/>
          </a:p>
          <a:p>
            <a:pPr lvl="0">
              <a:buNone/>
            </a:pPr>
            <a:r>
              <a:rPr lang="en-US" altLang="zh-CN" sz="2400" smtClean="0"/>
              <a:t>6</a:t>
            </a:r>
            <a:r>
              <a:rPr lang="zh-CN" altLang="en-US" sz="2400" smtClean="0"/>
              <a:t>、根据</a:t>
            </a:r>
            <a:r>
              <a:rPr lang="en-US" altLang="zh-CN" sz="2400" smtClean="0"/>
              <a:t>《</a:t>
            </a:r>
            <a:r>
              <a:rPr lang="zh-CN" altLang="en-US" sz="2400" smtClean="0"/>
              <a:t>计价规范</a:t>
            </a:r>
            <a:r>
              <a:rPr lang="en-US" altLang="zh-CN" sz="2400" smtClean="0"/>
              <a:t>》</a:t>
            </a:r>
            <a:r>
              <a:rPr lang="zh-CN" altLang="en-US" sz="2400" smtClean="0"/>
              <a:t>的规定，由发包人承担的计价风险包括：国家法律、法规、规章和政策发生变化；省级或行业建设主管部门发布的人工费调整，但承包人对人工费人工单价的报价高于发布的除外；由政府定价或政府指导价管理的原材料等价格进行的调整。这些全部由发包人承担的计价风险应在编制控制价时予以充分考虑。</a:t>
            </a:r>
            <a:endParaRPr lang="zh-CN" altLang="en-US" sz="2400" smtClean="0"/>
          </a:p>
          <a:p>
            <a:pPr marL="514350" indent="-514350">
              <a:buNone/>
            </a:pPr>
            <a:endParaRPr lang="zh-CN" altLang="en-US" sz="2400"/>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27</a:t>
            </a:fld>
            <a:endParaRPr lang="zh-CN" altLang="en-US"/>
          </a:p>
        </p:txBody>
      </p:sp>
    </p:spTree>
  </p:cSld>
  <p:clrMapOvr>
    <a:masterClrMapping/>
  </p:clrMapOvr>
  <p:transition>
    <p:comb/>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文本占位符 521218"/>
          <p:cNvSpPr>
            <a:spLocks noGrp="1" noChangeArrowheads="1"/>
          </p:cNvSpPr>
          <p:nvPr>
            <p:ph idx="1"/>
          </p:nvPr>
        </p:nvSpPr>
        <p:spPr>
          <a:xfrm>
            <a:off x="323850" y="1268413"/>
            <a:ext cx="8820150" cy="4968875"/>
          </a:xfrm>
        </p:spPr>
        <p:txBody>
          <a:bodyPr/>
          <a:lstStyle/>
          <a:p>
            <a:pPr eaLnBrk="1" hangingPunct="1">
              <a:lnSpc>
                <a:spcPct val="90000"/>
              </a:lnSpc>
              <a:buFont typeface="Wingdings" panose="05000000000000000000" pitchFamily="2" charset="2"/>
              <a:buNone/>
            </a:pPr>
            <a:r>
              <a:rPr lang="en-US" altLang="zh-CN" sz="2800" smtClean="0"/>
              <a:t>6.3.1</a:t>
            </a:r>
            <a:r>
              <a:rPr lang="zh-CN" altLang="en-US" sz="2800" smtClean="0"/>
              <a:t>施工投标单位应具备的基本条件</a:t>
            </a:r>
            <a:endParaRPr lang="zh-CN" altLang="en-US" sz="2800" smtClean="0"/>
          </a:p>
          <a:p>
            <a:pPr eaLnBrk="1" hangingPunct="1">
              <a:lnSpc>
                <a:spcPct val="90000"/>
              </a:lnSpc>
            </a:pPr>
            <a:r>
              <a:rPr lang="en-US" altLang="zh-CN" sz="2400" smtClean="0"/>
              <a:t>1</a:t>
            </a:r>
            <a:r>
              <a:rPr lang="zh-CN" altLang="en-US" sz="2400" smtClean="0"/>
              <a:t>）投标人应当具备与投标项目相适应的技术力量、机械设备、人员、资金等方面的能力，具有承担该招标项目能力。 </a:t>
            </a:r>
            <a:endParaRPr lang="zh-CN" altLang="en-US" sz="2400" smtClean="0"/>
          </a:p>
          <a:p>
            <a:pPr eaLnBrk="1" hangingPunct="1">
              <a:lnSpc>
                <a:spcPct val="90000"/>
              </a:lnSpc>
            </a:pPr>
            <a:r>
              <a:rPr lang="en-US" altLang="zh-CN" sz="2400" smtClean="0"/>
              <a:t>2</a:t>
            </a:r>
            <a:r>
              <a:rPr lang="zh-CN" altLang="en-US" sz="2400" smtClean="0"/>
              <a:t>）具有招标条件要求的资质等级，并为独立的法人单位。 </a:t>
            </a:r>
            <a:endParaRPr lang="zh-CN" altLang="en-US" sz="2400" smtClean="0"/>
          </a:p>
          <a:p>
            <a:pPr eaLnBrk="1" hangingPunct="1">
              <a:lnSpc>
                <a:spcPct val="90000"/>
              </a:lnSpc>
            </a:pPr>
            <a:r>
              <a:rPr lang="en-US" altLang="zh-CN" sz="2400" smtClean="0"/>
              <a:t>3</a:t>
            </a:r>
            <a:r>
              <a:rPr lang="zh-CN" altLang="en-US" sz="2400" smtClean="0"/>
              <a:t>）承担过类似项目的相关工作，并有良好的工作业绩与履约记录。 </a:t>
            </a:r>
            <a:endParaRPr lang="zh-CN" altLang="en-US" sz="2400" smtClean="0"/>
          </a:p>
          <a:p>
            <a:pPr eaLnBrk="1" hangingPunct="1">
              <a:lnSpc>
                <a:spcPct val="90000"/>
              </a:lnSpc>
            </a:pPr>
            <a:r>
              <a:rPr lang="en-US" altLang="zh-CN" sz="2400" smtClean="0"/>
              <a:t>4</a:t>
            </a:r>
            <a:r>
              <a:rPr lang="zh-CN" altLang="en-US" sz="2400" smtClean="0"/>
              <a:t>）企业财产状况良好，没有处于财产被接管、破产或其他关、停、并、转状态。 </a:t>
            </a:r>
            <a:endParaRPr lang="zh-CN" altLang="en-US" sz="2400" smtClean="0"/>
          </a:p>
          <a:p>
            <a:pPr eaLnBrk="1" hangingPunct="1">
              <a:lnSpc>
                <a:spcPct val="90000"/>
              </a:lnSpc>
            </a:pPr>
            <a:r>
              <a:rPr lang="en-US" altLang="zh-CN" sz="2400" smtClean="0"/>
              <a:t>5</a:t>
            </a:r>
            <a:r>
              <a:rPr lang="zh-CN" altLang="en-US" sz="2400" smtClean="0"/>
              <a:t>）在最近</a:t>
            </a:r>
            <a:r>
              <a:rPr lang="en-US" altLang="zh-CN" sz="2400" smtClean="0"/>
              <a:t>3</a:t>
            </a:r>
            <a:r>
              <a:rPr lang="zh-CN" altLang="en-US" sz="2400" smtClean="0"/>
              <a:t>年没有骗取合同及其他经济方面的严重违法行为。 </a:t>
            </a:r>
            <a:endParaRPr lang="zh-CN" altLang="en-US" sz="2400" smtClean="0"/>
          </a:p>
          <a:p>
            <a:pPr eaLnBrk="1" hangingPunct="1">
              <a:lnSpc>
                <a:spcPct val="90000"/>
              </a:lnSpc>
            </a:pPr>
            <a:r>
              <a:rPr lang="en-US" altLang="zh-CN" sz="2400" smtClean="0"/>
              <a:t>6</a:t>
            </a:r>
            <a:r>
              <a:rPr lang="zh-CN" altLang="en-US" sz="2400" smtClean="0"/>
              <a:t>）近几年有较好的安全记录，投标当年没有发生重大质量和特大安全事故。 </a:t>
            </a:r>
            <a:endParaRPr lang="zh-CN" altLang="en-US" sz="2400" smtClean="0"/>
          </a:p>
        </p:txBody>
      </p:sp>
      <p:sp>
        <p:nvSpPr>
          <p:cNvPr id="16388" name="灯片编号占位符 2"/>
          <p:cNvSpPr>
            <a:spLocks noGrp="1" noChangeArrowheads="1"/>
          </p:cNvSpPr>
          <p:nvPr>
            <p:ph type="sldNum" sz="quarter" idx="12"/>
          </p:nvPr>
        </p:nvSpPr>
        <p:spPr bwMode="auto">
          <a:noFill/>
          <a:ln>
            <a:miter lim="800000"/>
          </a:ln>
        </p:spPr>
        <p:txBody>
          <a:bodyPr/>
          <a:lstStyle/>
          <a:p>
            <a:fld id="{75ED8872-90FD-40AD-9A6E-0DEC327745EE}" type="slidenum">
              <a:rPr lang="zh-CN" altLang="en-US" smtClean="0"/>
              <a:t>28</a:t>
            </a:fld>
            <a:endParaRPr lang="zh-CN" altLang="en-US" smtClean="0"/>
          </a:p>
        </p:txBody>
      </p:sp>
      <p:sp>
        <p:nvSpPr>
          <p:cNvPr id="5" name="矩形 4"/>
          <p:cNvSpPr/>
          <p:nvPr/>
        </p:nvSpPr>
        <p:spPr>
          <a:xfrm>
            <a:off x="285750" y="500063"/>
            <a:ext cx="7143750" cy="7143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buFont typeface="Arial" pitchFamily="34" charset="0"/>
              <a:buNone/>
              <a:defRPr/>
            </a:pPr>
            <a:r>
              <a:rPr lang="en-US" altLang="zh-CN"/>
              <a:t>6.3 </a:t>
            </a:r>
            <a:r>
              <a:rPr lang="zh-CN" altLang="en-US"/>
              <a:t>投标文件与投标报价的编制</a:t>
            </a:r>
            <a:endParaRPr lang="zh-CN" altLang="en-US"/>
          </a:p>
        </p:txBody>
      </p:sp>
      <p:sp>
        <p:nvSpPr>
          <p:cNvPr id="6" name="页脚占位符 5"/>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文本占位符 583682"/>
          <p:cNvSpPr>
            <a:spLocks noGrp="1" noChangeArrowheads="1"/>
          </p:cNvSpPr>
          <p:nvPr>
            <p:ph idx="1"/>
          </p:nvPr>
        </p:nvSpPr>
        <p:spPr>
          <a:xfrm>
            <a:off x="357188" y="857250"/>
            <a:ext cx="8424862" cy="4679950"/>
          </a:xfrm>
        </p:spPr>
        <p:txBody>
          <a:bodyPr/>
          <a:lstStyle/>
          <a:p>
            <a:pPr eaLnBrk="1" hangingPunct="1">
              <a:lnSpc>
                <a:spcPct val="90000"/>
              </a:lnSpc>
              <a:buFont typeface="Wingdings" panose="05000000000000000000" pitchFamily="2" charset="2"/>
              <a:buNone/>
            </a:pPr>
            <a:r>
              <a:rPr lang="en-US" altLang="zh-CN" sz="2800" smtClean="0"/>
              <a:t>6.3.2</a:t>
            </a:r>
            <a:r>
              <a:rPr lang="zh-CN" altLang="en-US" sz="2800" smtClean="0"/>
              <a:t>施工投标应满足的基本要求与程序</a:t>
            </a:r>
            <a:endParaRPr lang="zh-CN" altLang="en-US" sz="2800" smtClean="0"/>
          </a:p>
          <a:p>
            <a:pPr eaLnBrk="1" hangingPunct="1">
              <a:lnSpc>
                <a:spcPct val="90000"/>
              </a:lnSpc>
            </a:pPr>
            <a:r>
              <a:rPr lang="zh-CN" altLang="en-US" sz="2400" smtClean="0"/>
              <a:t>施工投标人是响应招标、参加投标竞争的法人或者其他组织。投标人除应具备承担招标项目的施工能力外，其投标本身还应满足下列基本要求。 </a:t>
            </a:r>
            <a:endParaRPr lang="zh-CN" altLang="en-US" sz="2400" smtClean="0"/>
          </a:p>
          <a:p>
            <a:pPr eaLnBrk="1" hangingPunct="1">
              <a:lnSpc>
                <a:spcPct val="90000"/>
              </a:lnSpc>
            </a:pPr>
            <a:r>
              <a:rPr lang="en-US" altLang="zh-CN" sz="2400" smtClean="0"/>
              <a:t>1</a:t>
            </a:r>
            <a:r>
              <a:rPr lang="zh-CN" altLang="en-US" sz="2400" smtClean="0"/>
              <a:t>）投标人应当按照招标文件的要求编制投标文件，投标文件应当对招标文件提出的要求和条件做出实质性响应。 </a:t>
            </a:r>
            <a:endParaRPr lang="zh-CN" altLang="en-US" sz="2400" smtClean="0"/>
          </a:p>
          <a:p>
            <a:pPr eaLnBrk="1" hangingPunct="1">
              <a:lnSpc>
                <a:spcPct val="90000"/>
              </a:lnSpc>
            </a:pPr>
            <a:r>
              <a:rPr lang="en-US" altLang="zh-CN" sz="2400" smtClean="0"/>
              <a:t>2</a:t>
            </a:r>
            <a:r>
              <a:rPr lang="zh-CN" altLang="en-US" sz="2400" smtClean="0"/>
              <a:t>）投标人应当在招标文件所要求提交投标文件的截止时间前，将投标文件送达投标地点。 </a:t>
            </a:r>
            <a:endParaRPr lang="zh-CN" altLang="en-US" sz="2400" smtClean="0"/>
          </a:p>
          <a:p>
            <a:pPr eaLnBrk="1" hangingPunct="1">
              <a:lnSpc>
                <a:spcPct val="90000"/>
              </a:lnSpc>
            </a:pPr>
            <a:r>
              <a:rPr lang="en-US" altLang="zh-CN" sz="2400" smtClean="0"/>
              <a:t>3</a:t>
            </a:r>
            <a:r>
              <a:rPr lang="zh-CN" altLang="en-US" sz="2400" smtClean="0"/>
              <a:t>）投标人在招标文件要求提交投标文件的截止时间前，可以补充、修改或者撤回已提交的投标文件，并书面通知招标人。其补充、修改的内容为投标文件的组成部分。 </a:t>
            </a:r>
            <a:endParaRPr lang="zh-CN" altLang="en-US" sz="2400" smtClean="0"/>
          </a:p>
        </p:txBody>
      </p:sp>
      <p:sp>
        <p:nvSpPr>
          <p:cNvPr id="17412" name="灯片编号占位符 2"/>
          <p:cNvSpPr>
            <a:spLocks noGrp="1" noChangeArrowheads="1"/>
          </p:cNvSpPr>
          <p:nvPr>
            <p:ph type="sldNum" sz="quarter" idx="12"/>
          </p:nvPr>
        </p:nvSpPr>
        <p:spPr bwMode="auto">
          <a:noFill/>
          <a:ln>
            <a:miter lim="800000"/>
          </a:ln>
        </p:spPr>
        <p:txBody>
          <a:bodyPr/>
          <a:lstStyle/>
          <a:p>
            <a:fld id="{EA0B91BF-CD32-44F8-94F9-7BEF85496974}" type="slidenum">
              <a:rPr lang="zh-CN" altLang="en-US" smtClean="0"/>
              <a:t>29</a:t>
            </a:fld>
            <a:endParaRPr lang="zh-CN" altLang="en-US" smtClean="0"/>
          </a:p>
        </p:txBody>
      </p:sp>
      <p:sp>
        <p:nvSpPr>
          <p:cNvPr id="5" name="页脚占位符 4"/>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动作按钮: 前进或下一项 585729"/>
          <p:cNvSpPr>
            <a:spLocks noChangeArrowheads="1"/>
          </p:cNvSpPr>
          <p:nvPr/>
        </p:nvSpPr>
        <p:spPr bwMode="auto">
          <a:xfrm>
            <a:off x="8783638" y="5876925"/>
            <a:ext cx="360362" cy="358775"/>
          </a:xfrm>
          <a:prstGeom prst="actionButtonForwardNext">
            <a:avLst/>
          </a:prstGeom>
          <a:solidFill>
            <a:schemeClr val="accent1"/>
          </a:solidFill>
          <a:ln w="9525">
            <a:noFill/>
            <a:miter lim="800000"/>
          </a:ln>
        </p:spPr>
        <p:txBody>
          <a:bodyP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18435" name="文本占位符 585730"/>
          <p:cNvSpPr>
            <a:spLocks noGrp="1" noChangeArrowheads="1"/>
          </p:cNvSpPr>
          <p:nvPr>
            <p:ph idx="1"/>
          </p:nvPr>
        </p:nvSpPr>
        <p:spPr>
          <a:xfrm>
            <a:off x="323850" y="714375"/>
            <a:ext cx="8820150" cy="5400675"/>
          </a:xfrm>
        </p:spPr>
        <p:txBody>
          <a:bodyPr/>
          <a:lstStyle/>
          <a:p>
            <a:pPr eaLnBrk="1" hangingPunct="1">
              <a:lnSpc>
                <a:spcPct val="80000"/>
              </a:lnSpc>
              <a:buFont typeface="Wingdings" panose="05000000000000000000" pitchFamily="2" charset="2"/>
              <a:buNone/>
            </a:pPr>
            <a:r>
              <a:rPr lang="en-US" altLang="zh-CN" sz="2400" smtClean="0"/>
              <a:t>6.3.2</a:t>
            </a:r>
            <a:r>
              <a:rPr lang="zh-CN" altLang="en-US" sz="2400" smtClean="0"/>
              <a:t>施工投标应满足的基本要求与程序</a:t>
            </a:r>
            <a:endParaRPr lang="zh-CN" altLang="en-US" sz="2400" smtClean="0"/>
          </a:p>
          <a:p>
            <a:pPr eaLnBrk="1" hangingPunct="1">
              <a:lnSpc>
                <a:spcPct val="80000"/>
              </a:lnSpc>
            </a:pPr>
            <a:r>
              <a:rPr lang="en-US" altLang="zh-CN" sz="2000" smtClean="0"/>
              <a:t>4</a:t>
            </a:r>
            <a:r>
              <a:rPr lang="zh-CN" altLang="en-US" sz="2000" smtClean="0"/>
              <a:t>）投标人根据招标文件载明的项目实际情况，拟在中标后将中标项目的部分非主体、非关键性工作交由他人完成的，应当在投标文件中载明。 </a:t>
            </a:r>
            <a:endParaRPr lang="zh-CN" altLang="en-US" sz="2000" smtClean="0"/>
          </a:p>
          <a:p>
            <a:pPr eaLnBrk="1" hangingPunct="1">
              <a:lnSpc>
                <a:spcPct val="80000"/>
              </a:lnSpc>
            </a:pPr>
            <a:r>
              <a:rPr lang="en-US" altLang="zh-CN" sz="2000" smtClean="0"/>
              <a:t>5</a:t>
            </a:r>
            <a:r>
              <a:rPr lang="zh-CN" altLang="en-US" sz="2000" smtClean="0"/>
              <a:t>）两个以上法人或者其他组织可以组成一个联合体，以一个投标人的身份共同投标。联合体各方均应当具备承担招标项目的相应能力；国家有关规定或者招标文件对投标人资格条件有规定的，联合体各方均应当具备规定的相应资格条件。 </a:t>
            </a:r>
            <a:endParaRPr lang="zh-CN" altLang="en-US" sz="2000" smtClean="0"/>
          </a:p>
          <a:p>
            <a:pPr eaLnBrk="1" hangingPunct="1">
              <a:lnSpc>
                <a:spcPct val="80000"/>
              </a:lnSpc>
            </a:pPr>
            <a:r>
              <a:rPr lang="zh-CN" altLang="en-US" sz="2000" smtClean="0"/>
              <a:t>由同一专业的单位组成的联合体，按照资质等级较低的单位确定资质等级。联合体各方应当签订共同投标协议，明确约定各方拟承担的工作和相应的责任，并将共同投标协议连同投标文件一并提交招标人。联合体中标的联合体各方应当共同与招标人签订合同，就中标项目向招标人承担连带责任，但是共同投标协议另有约定的除外。 </a:t>
            </a:r>
            <a:endParaRPr lang="zh-CN" altLang="en-US" sz="2000" smtClean="0"/>
          </a:p>
          <a:p>
            <a:pPr eaLnBrk="1" hangingPunct="1">
              <a:lnSpc>
                <a:spcPct val="80000"/>
              </a:lnSpc>
            </a:pPr>
            <a:r>
              <a:rPr lang="zh-CN" altLang="en-US" sz="2000" smtClean="0"/>
              <a:t>招标人不得强制投标人组成联合体共同投标，不得限制投标人之间的竞争。</a:t>
            </a:r>
            <a:endParaRPr lang="zh-CN" altLang="en-US" sz="2000" smtClean="0"/>
          </a:p>
          <a:p>
            <a:pPr eaLnBrk="1" hangingPunct="1">
              <a:lnSpc>
                <a:spcPct val="80000"/>
              </a:lnSpc>
            </a:pPr>
            <a:r>
              <a:rPr lang="en-US" altLang="zh-CN" sz="2000" smtClean="0"/>
              <a:t>6</a:t>
            </a:r>
            <a:r>
              <a:rPr lang="zh-CN" altLang="en-US" sz="2000" smtClean="0"/>
              <a:t>）投标人不得相互串通投标报价，不得排挤其他投标人的公平竞争，损害招标人或者他人的合法权益。 </a:t>
            </a:r>
            <a:endParaRPr lang="zh-CN" altLang="en-US" sz="2000" smtClean="0"/>
          </a:p>
          <a:p>
            <a:pPr eaLnBrk="1" hangingPunct="1">
              <a:lnSpc>
                <a:spcPct val="80000"/>
              </a:lnSpc>
            </a:pPr>
            <a:r>
              <a:rPr lang="en-US" altLang="zh-CN" sz="2000" smtClean="0"/>
              <a:t>7</a:t>
            </a:r>
            <a:r>
              <a:rPr lang="zh-CN" altLang="en-US" sz="2000" smtClean="0"/>
              <a:t>）投标人不得以低于合理成本的报价竞标，也不得以他人名义投标或者以其他方式弄虚作假，骗取中标。  </a:t>
            </a:r>
            <a:endParaRPr lang="zh-CN" altLang="en-US" sz="2000" smtClean="0"/>
          </a:p>
        </p:txBody>
      </p:sp>
      <p:sp>
        <p:nvSpPr>
          <p:cNvPr id="18437" name="灯片编号占位符 2"/>
          <p:cNvSpPr>
            <a:spLocks noGrp="1" noChangeArrowheads="1"/>
          </p:cNvSpPr>
          <p:nvPr>
            <p:ph type="sldNum" sz="quarter" idx="12"/>
          </p:nvPr>
        </p:nvSpPr>
        <p:spPr bwMode="auto">
          <a:noFill/>
          <a:ln>
            <a:miter lim="800000"/>
          </a:ln>
        </p:spPr>
        <p:txBody>
          <a:bodyPr/>
          <a:lstStyle/>
          <a:p>
            <a:fld id="{5907619B-73A8-4A04-A06F-8970DF767703}" type="slidenum">
              <a:rPr lang="zh-CN" altLang="en-US" smtClean="0"/>
              <a:t>30</a:t>
            </a:fld>
            <a:endParaRPr lang="zh-CN" altLang="en-US" smtClean="0"/>
          </a:p>
        </p:txBody>
      </p:sp>
      <p:sp>
        <p:nvSpPr>
          <p:cNvPr id="6" name="页脚占位符 5"/>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https://d.book118.com/505332313014011111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atermark">
  <a:themeElements>
    <a:clrScheme name="">
      <a:dk1>
        <a:srgbClr val="000000"/>
      </a:dk1>
      <a:lt1>
        <a:srgbClr val="FFFFFF"/>
      </a:lt1>
      <a:dk2>
        <a:srgbClr val="000000"/>
      </a:dk2>
      <a:lt2>
        <a:srgbClr val="808080"/>
      </a:lt2>
      <a:accent1>
        <a:srgbClr val="CCCCFF"/>
      </a:accent1>
      <a:accent2>
        <a:srgbClr val="D9D8EC"/>
      </a:accent2>
      <a:accent3>
        <a:srgbClr val="FFFFFF"/>
      </a:accent3>
      <a:accent4>
        <a:srgbClr val="000000"/>
      </a:accent4>
      <a:accent5>
        <a:srgbClr val="E2E2FF"/>
      </a:accent5>
      <a:accent6>
        <a:srgbClr val="C2C1D3"/>
      </a:accent6>
      <a:hlink>
        <a:srgbClr val="6767FF"/>
      </a:hlink>
      <a:folHlink>
        <a:srgbClr val="9933FF"/>
      </a:folHlink>
    </a:clrScheme>
    <a:fontScheme name="">
      <a:majorFont>
        <a:latin typeface="Arial"/>
        <a:ea typeface="宋体"/>
        <a:cs typeface="Arial"/>
      </a:majorFont>
      <a:minorFont>
        <a:latin typeface="Arial"/>
        <a:ea typeface="宋体"/>
        <a:cs typeface="Arial"/>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Watermark 1">
        <a:dk1>
          <a:srgbClr val="000000"/>
        </a:dk1>
        <a:lt1>
          <a:srgbClr val="FFFFFF"/>
        </a:lt1>
        <a:dk2>
          <a:srgbClr val="000000"/>
        </a:dk2>
        <a:lt2>
          <a:srgbClr val="808080"/>
        </a:lt2>
        <a:accent1>
          <a:srgbClr val="CCCCFF"/>
        </a:accent1>
        <a:accent2>
          <a:srgbClr val="D9D8EC"/>
        </a:accent2>
        <a:accent3>
          <a:srgbClr val="FFFFFF"/>
        </a:accent3>
        <a:accent4>
          <a:srgbClr val="000000"/>
        </a:accent4>
        <a:accent5>
          <a:srgbClr val="E2E2FF"/>
        </a:accent5>
        <a:accent6>
          <a:srgbClr val="C4C4D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Watermark 2">
        <a:dk1>
          <a:srgbClr val="000000"/>
        </a:dk1>
        <a:lt1>
          <a:srgbClr val="FFFFFF"/>
        </a:lt1>
        <a:dk2>
          <a:srgbClr val="666633"/>
        </a:dk2>
        <a:lt2>
          <a:srgbClr val="5F5F5F"/>
        </a:lt2>
        <a:accent1>
          <a:srgbClr val="FFCC00"/>
        </a:accent1>
        <a:accent2>
          <a:srgbClr val="EFF0B2"/>
        </a:accent2>
        <a:accent3>
          <a:srgbClr val="FFFFFF"/>
        </a:accent3>
        <a:accent4>
          <a:srgbClr val="000000"/>
        </a:accent4>
        <a:accent5>
          <a:srgbClr val="FFE2AA"/>
        </a:accent5>
        <a:accent6>
          <a:srgbClr val="D9D9A1"/>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Watermark 3">
        <a:dk1>
          <a:srgbClr val="000000"/>
        </a:dk1>
        <a:lt1>
          <a:srgbClr val="FFFFFF"/>
        </a:lt1>
        <a:dk2>
          <a:srgbClr val="000000"/>
        </a:dk2>
        <a:lt2>
          <a:srgbClr val="666699"/>
        </a:lt2>
        <a:accent1>
          <a:srgbClr val="9BB0CB"/>
        </a:accent1>
        <a:accent2>
          <a:srgbClr val="D1E0CE"/>
        </a:accent2>
        <a:accent3>
          <a:srgbClr val="FFFFFF"/>
        </a:accent3>
        <a:accent4>
          <a:srgbClr val="000000"/>
        </a:accent4>
        <a:accent5>
          <a:srgbClr val="CBD4E2"/>
        </a:accent5>
        <a:accent6>
          <a:srgbClr val="BDCBBA"/>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Watermark 4">
        <a:dk1>
          <a:srgbClr val="333300"/>
        </a:dk1>
        <a:lt1>
          <a:srgbClr val="FFFFCC"/>
        </a:lt1>
        <a:dk2>
          <a:srgbClr val="336600"/>
        </a:dk2>
        <a:lt2>
          <a:srgbClr val="FFFFCC"/>
        </a:lt2>
        <a:accent1>
          <a:srgbClr val="99CC00"/>
        </a:accent1>
        <a:accent2>
          <a:srgbClr val="669900"/>
        </a:accent2>
        <a:accent3>
          <a:srgbClr val="ADB8AA"/>
        </a:accent3>
        <a:accent4>
          <a:srgbClr val="DADAAE"/>
        </a:accent4>
        <a:accent5>
          <a:srgbClr val="CAE2AA"/>
        </a:accent5>
        <a:accent6>
          <a:srgbClr val="5C8A00"/>
        </a:accent6>
        <a:hlink>
          <a:srgbClr val="CC9900"/>
        </a:hlink>
        <a:folHlink>
          <a:srgbClr val="FFCC00"/>
        </a:folHlink>
      </a:clrScheme>
      <a:clrMap bg1="dk2" tx1="lt1" bg2="dk1" tx2="lt2" accent1="accent1" accent2="accent2" accent3="accent3" accent4="accent4" accent5="accent5" accent6="accent6" hlink="hlink" folHlink="folHlink"/>
    </a:extraClrScheme>
    <a:extraClrScheme>
      <a:clrScheme name="Watermark 5">
        <a:dk1>
          <a:srgbClr val="424458"/>
        </a:dk1>
        <a:lt1>
          <a:srgbClr val="FFFFFF"/>
        </a:lt1>
        <a:dk2>
          <a:srgbClr val="004A48"/>
        </a:dk2>
        <a:lt2>
          <a:srgbClr val="FFFFFF"/>
        </a:lt2>
        <a:accent1>
          <a:srgbClr val="83B200"/>
        </a:accent1>
        <a:accent2>
          <a:srgbClr val="006260"/>
        </a:accent2>
        <a:accent3>
          <a:srgbClr val="AAB1B1"/>
        </a:accent3>
        <a:accent4>
          <a:srgbClr val="DADADA"/>
        </a:accent4>
        <a:accent5>
          <a:srgbClr val="C1D5AA"/>
        </a:accent5>
        <a:accent6>
          <a:srgbClr val="005856"/>
        </a:accent6>
        <a:hlink>
          <a:srgbClr val="6666FF"/>
        </a:hlink>
        <a:folHlink>
          <a:srgbClr val="B2B2B2"/>
        </a:folHlink>
      </a:clrScheme>
      <a:clrMap bg1="dk2" tx1="lt1" bg2="dk1" tx2="lt2" accent1="accent1" accent2="accent2" accent3="accent3" accent4="accent4" accent5="accent5" accent6="accent6" hlink="hlink" folHlink="folHlink"/>
    </a:extraClrScheme>
    <a:extraClrScheme>
      <a:clrScheme name="Watermark 6">
        <a:dk1>
          <a:srgbClr val="000000"/>
        </a:dk1>
        <a:lt1>
          <a:srgbClr val="FFFFFF"/>
        </a:lt1>
        <a:dk2>
          <a:srgbClr val="1C2046"/>
        </a:dk2>
        <a:lt2>
          <a:srgbClr val="FFFFFF"/>
        </a:lt2>
        <a:accent1>
          <a:srgbClr val="00CCFF"/>
        </a:accent1>
        <a:accent2>
          <a:srgbClr val="2D226E"/>
        </a:accent2>
        <a:accent3>
          <a:srgbClr val="ABABB0"/>
        </a:accent3>
        <a:accent4>
          <a:srgbClr val="DADADA"/>
        </a:accent4>
        <a:accent5>
          <a:srgbClr val="AAE2FF"/>
        </a:accent5>
        <a:accent6>
          <a:srgbClr val="281E63"/>
        </a:accent6>
        <a:hlink>
          <a:srgbClr val="666699"/>
        </a:hlink>
        <a:folHlink>
          <a:srgbClr val="9999FF"/>
        </a:folHlink>
      </a:clrScheme>
      <a:clrMap bg1="dk2" tx1="lt1" bg2="dk1" tx2="lt2" accent1="accent1" accent2="accent2" accent3="accent3" accent4="accent4" accent5="accent5" accent6="accent6" hlink="hlink" folHlink="folHlink"/>
    </a:extraClrScheme>
    <a:extraClrScheme>
      <a:clrScheme name="Watermark 7">
        <a:dk1>
          <a:srgbClr val="424458"/>
        </a:dk1>
        <a:lt1>
          <a:srgbClr val="FFFFFF"/>
        </a:lt1>
        <a:dk2>
          <a:srgbClr val="000066"/>
        </a:dk2>
        <a:lt2>
          <a:srgbClr val="FFFFFF"/>
        </a:lt2>
        <a:accent1>
          <a:srgbClr val="6666FF"/>
        </a:accent1>
        <a:accent2>
          <a:srgbClr val="333399"/>
        </a:accent2>
        <a:accent3>
          <a:srgbClr val="AAAAB8"/>
        </a:accent3>
        <a:accent4>
          <a:srgbClr val="DADADA"/>
        </a:accent4>
        <a:accent5>
          <a:srgbClr val="B8B8FF"/>
        </a:accent5>
        <a:accent6>
          <a:srgbClr val="2D2D8A"/>
        </a:accent6>
        <a:hlink>
          <a:srgbClr val="FF9900"/>
        </a:hlink>
        <a:folHlink>
          <a:srgbClr val="CCCC00"/>
        </a:folHlink>
      </a:clrScheme>
      <a:clrMap bg1="dk2" tx1="lt1" bg2="dk1" tx2="lt2" accent1="accent1" accent2="accent2" accent3="accent3" accent4="accent4" accent5="accent5" accent6="accent6" hlink="hlink" folHlink="folHlink"/>
    </a:extraClrScheme>
    <a:extraClrScheme>
      <a:clrScheme name="Watermark 8">
        <a:dk1>
          <a:srgbClr val="1C1C1C"/>
        </a:dk1>
        <a:lt1>
          <a:srgbClr val="FFFFCC"/>
        </a:lt1>
        <a:dk2>
          <a:srgbClr val="390B20"/>
        </a:dk2>
        <a:lt2>
          <a:srgbClr val="FFFFCC"/>
        </a:lt2>
        <a:accent1>
          <a:srgbClr val="FF916F"/>
        </a:accent1>
        <a:accent2>
          <a:srgbClr val="561450"/>
        </a:accent2>
        <a:accent3>
          <a:srgbClr val="AEAAAB"/>
        </a:accent3>
        <a:accent4>
          <a:srgbClr val="DADAAE"/>
        </a:accent4>
        <a:accent5>
          <a:srgbClr val="FFC7BB"/>
        </a:accent5>
        <a:accent6>
          <a:srgbClr val="4D1148"/>
        </a:accent6>
        <a:hlink>
          <a:srgbClr val="637D95"/>
        </a:hlink>
        <a:folHlink>
          <a:srgbClr val="FFCC00"/>
        </a:folHlink>
      </a:clrScheme>
      <a:clrMap bg1="dk2" tx1="lt1" bg2="dk1" tx2="lt2" accent1="accent1" accent2="accent2" accent3="accent3" accent4="accent4" accent5="accent5" accent6="accent6" hlink="hlink" folHlink="folHlink"/>
    </a:extraClrScheme>
    <a:extraClrScheme>
      <a:clrScheme name="Watermark 9">
        <a:dk1>
          <a:srgbClr val="4C0000"/>
        </a:dk1>
        <a:lt1>
          <a:srgbClr val="FFFFFF"/>
        </a:lt1>
        <a:dk2>
          <a:srgbClr val="722104"/>
        </a:dk2>
        <a:lt2>
          <a:srgbClr val="FFFFFF"/>
        </a:lt2>
        <a:accent1>
          <a:srgbClr val="CC6600"/>
        </a:accent1>
        <a:accent2>
          <a:srgbClr val="8A2E00"/>
        </a:accent2>
        <a:accent3>
          <a:srgbClr val="BCABAA"/>
        </a:accent3>
        <a:accent4>
          <a:srgbClr val="DADADA"/>
        </a:accent4>
        <a:accent5>
          <a:srgbClr val="E2B8AA"/>
        </a:accent5>
        <a:accent6>
          <a:srgbClr val="7D2900"/>
        </a:accent6>
        <a:hlink>
          <a:srgbClr val="FFCC00"/>
        </a:hlink>
        <a:folHlink>
          <a:srgbClr val="FF99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175</Paragraphs>
  <Slides>31</Slides>
  <Notes>3</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31</vt:i4>
      </vt:variant>
    </vt:vector>
  </HeadingPairs>
  <TitlesOfParts>
    <vt:vector baseType="lpstr" size="40">
      <vt:lpstr>Arial</vt:lpstr>
      <vt:lpstr>Calibri</vt:lpstr>
      <vt:lpstr>宋体</vt:lpstr>
      <vt:lpstr>Times New Roman</vt:lpstr>
      <vt:lpstr>Wingdings</vt:lpstr>
      <vt:lpstr>黑体</vt:lpstr>
      <vt:lpstr>楷体_GB2312</vt:lpstr>
      <vt:lpstr>Cambria</vt:lpstr>
      <vt:lpstr>Office Theme</vt:lpstr>
      <vt:lpstr>PowerPoint Presentation</vt:lpstr>
      <vt:lpstr>6．1  概述</vt:lpstr>
      <vt:lpstr>PowerPoint Presentation</vt:lpstr>
      <vt:lpstr>PowerPoint Presentation</vt:lpstr>
      <vt:lpstr>6．2  工程量清单与招标控制价的编制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计量单位的选择</vt:lpstr>
      <vt:lpstr>PowerPoint Presentation</vt:lpstr>
      <vt:lpstr>PowerPoint Presentation</vt:lpstr>
      <vt:lpstr>PowerPoint Presentation</vt:lpstr>
      <vt:lpstr>其他项目清单</vt:lpstr>
      <vt:lpstr>暂列金额</vt:lpstr>
      <vt:lpstr>暂估价</vt:lpstr>
      <vt:lpstr>PowerPoint Presentation</vt:lpstr>
      <vt:lpstr>计日工</vt:lpstr>
      <vt:lpstr>PowerPoint Presentation</vt:lpstr>
      <vt:lpstr>6.2.2.4 规费项目清单和税金项目清单</vt:lpstr>
      <vt:lpstr>PowerPoint Presentation</vt:lpstr>
      <vt:lpstr>6.2.2 招标控制价的编制</vt:lpstr>
      <vt:lpstr>编制招标控制价应注意的问题</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2024-09-16T17:41:02.106</cp:lastPrinted>
  <dcterms:created xsi:type="dcterms:W3CDTF">2024-09-16T09:41:02Z</dcterms:created>
  <dcterms:modified xsi:type="dcterms:W3CDTF">2024-09-16T09:41:04Z</dcterms:modified>
</cp:coreProperties>
</file>