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0C374E-2B0D-4B77-AE4E-A3037291B3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A0F0D-5A7F-44EB-A327-029273958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4A883B-4184-4D68-A027-015515337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646A51-BEDD-4F40-A173-AF9207A66F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1ACED3-ECB6-4146-9029-A272C9A7E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F70788A-E3A5-46FC-85F0-651A09B85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E9C2C3-5AE8-4347-AA9A-BFAA5FC75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D6A33D-E039-4013-82F8-5749CAC71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AA6BA9-7FE4-4D8E-978E-A79340BCE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ACA528-A4DD-47AB-805A-22D1BECFF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5C450-68A8-4D60-B7F9-B10F17F96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33412302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战略思维与供应商关系管理的整合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战略思维与供应商关系管理的整合方法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战略思维在供应商关系管理中的实践案例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战略思维与供应商关系管理整合的挑战与对策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全球化背景下的供应链复杂性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随着全球化的深入发展，供应链日益复杂，涉及多个国家和地区的供应商，对供应商关系管理提出了更高的要求。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战略思维在供应商关系管理中的缺失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传统的供应商关系管理往往局限于短期的交易关系，缺乏战略思维，无法实现长期的竞争优势。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整合战略思维与供应商关系管理的意义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通过整合战略思维与供应商关系管理，企业可以构建长期稳定的供应商关系，优化供应链运作，降低成本，提高市场竞争力。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推动供应链创新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战略思维鼓励企业在供应商关系管理中推动供应链创新，探索新的商业模式和合作方式，提升供应链的整体竞争力。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制定长期合作战略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战略思维有助于企业在供应商关系管理中制定长期合作战略，明确合作目标、合作方式和合作期限，为双方创造更大的价值。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优化供应商选择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通过战略思维，企业可以更加科学地评估供应商的综合能力，选择具有竞争优势的供应商，建立稳定的合作关系。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强化供应链风险管理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战略思维有助于企业在供应商关系管理中加强供应链风险管理，识别潜在风险，制定相应的应对措施，确保供应链的稳定性。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战略思维在供应商关系管理中的重要性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战略思维是一种高层次的、全局性的思考方式，旨在通过分析内外部环境、识别机会与威胁、制定并执行战略，以实现组织的长期目标。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具有长远性、全局性、创新性、风险性和系统性等特点。它要求决策者具备前瞻性的眼光，关注整体利益，勇于创新并承担风险，以实现组织的可持续发展。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环境分析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策略制定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执行与监控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战略思维的核心要素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对环境进行深入分析是战略思维的基础。这包括了解政治、经济、社会、技术等宏观环境，以及行业、市场、竞争对手等微观环境。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根据环境分析结果，设定明确、可衡量的长期目标。这些目标应与组织的使命和愿景相一致，并体现组织的核心价值观。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为实现目标，需要制定一系列的策略和计划。这些策略应考虑到资源的优化配置、风险的防范与控制以及执行过程中的灵活性。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有效的执行和监控是确保战略成功的关键。这包括建立高效的组织结构、制定详细的实施计划、确保资源的充足投入以及对执行过程进行持续的监控和调整。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提升个人素质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参与团队讨论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实践反思与总结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战略思维的培养与实践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通过不断学习、积累知识和经验，提高自己的认知水平和思维能力，培养前瞻性和创新性的战略思维。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密切关注所在行业的发展趋势和变化，及时调整自己的思路和策略，以适应不断变化的市场环境。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积极参与团队讨论和决策过程，了解不同观点和想法，拓宽自己的思路和视野。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在实践中不断反思和总结自己的经验和教训，不断完善和调整自己的战略思维方式和方法。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供应商关系管理是一种系统性的方法，旨在建立和维护与供应商之间的长期、互利合作关系，以确保供应链的稳定性和持续优化。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通过与供应商建立紧密合作关系，实现成本降低、质量提升、交货期缩短等目标，同时降低供应链风险，提高整体竞争力。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供应商关系管理的定义与目标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根据采购需求和市场调研，制定供应商选择标准，如价格、质量、交货期、服务等，并通过招标、询价等方式选择合适的供应商。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建立供应商评估体系，定期对供应商的绩效进行评估，包括质量、交货期、服务等方面的考核，以确保供应商能够满足采购需求。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与供应商建立长期合作关系，通过签订合作协议明确双方的权利和义务，确保合作的稳定性和可持续性。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与供应商共同制定采购计划、生产计划和物流计划等，实现供应链的协同和优化，提高整体运营效率。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协同计划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建立信息共享平台，实现与供应商之间的实时信息交流，提高决策的准确性和时效性。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供应商合作与协同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战略思维与供应商关系管理的整合方法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https://d.book118.com/505334123022011101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2024-09-09T08:33:35.564</cp:lastPrinted>
  <dcterms:created xsi:type="dcterms:W3CDTF">2024-09-09T00:33:35Z</dcterms:created>
  <dcterms:modified xsi:type="dcterms:W3CDTF">2024-09-09T00:33:37Z</dcterms:modified>
</cp:coreProperties>
</file>