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8BC6B-ACED-4B92-904B-ED23413E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5F9BF-5E99-45C2-8695-3945D1F0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2D651-EB43-447C-BD41-773028A4A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23D4D-3281-4A3B-9876-7B78E8BB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D05EA-B8E3-43ED-87EC-0342A4B7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E882B-DAD7-4586-9838-E0D48937E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2BA67-901A-4F44-B4A9-A111D10D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790CA-14B4-43B1-AC67-C4F494792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A7F9A-A048-48B4-A17D-2F6CED0A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88CEF-6297-411E-AC20-3AC99F54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A65A-4E4A-43E8-8679-87A65904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4020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少儿鼻炎护理方法\n## 1.鼻炎的基本认知与少儿鼻炎的特点\n### 1.1鼻炎的定义与类型\n### 1.2少儿鼻炎的发病率与影响因素\n### 1.3少儿鼻炎的主要症状与危害\n## 2.少儿鼻炎的诊断与治疗方法\n### 2.1少儿鼻炎的诊断流程与注意事项\n### 2.2药物治疗在少儿鼻炎治疗中的应用\n### 2.3非药物治疗在少儿鼻炎治疗中的应用\n## 3.少儿鼻炎的日常护理方法\n### 3.1保持室内空气清新与湿度适宜\n### 3.2养成良好的生活习惯与饮食习惯\n### 3.3加强锻炼，提高免疫力\n## 4.家长如何帮助少儿鼻炎患者进行护理\n### 4.1了解少儿鼻炎的护理知识与方法\n### 4.2与孩子建立良好的沟通，关注其症状变化\n### 4.3鼓励孩子积极配合治疗与护理，保持乐观心态\n## 5.少儿鼻炎的预防策略\n### 5.1了解少儿鼻炎的诱发因素与高危人群\n### 5.2加强婚前、孕前检查与遗传咨询\n### 5.3推广健康生活方式，降低发病风险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少儿鼻炎护理方法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鼻炎的基本认知与少儿鼻炎的特点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鼻炎的定义与类型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鼻炎是指鼻腔黏膜的炎症反应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分为急性鼻炎和慢性鼻炎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急性鼻炎通常由病毒感染引起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慢性鼻炎可能由过敏、环境等因素长期刺激导致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鼻炎的类型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过敏性鼻炎：对某些物质过敏引起的鼻炎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非过敏性鼻炎：非过敏因素导致的鼻炎，如感染、药物等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混合性鼻炎：过敏性鼻炎和非过敏性鼻炎同时存在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少儿鼻炎的发病率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鼻炎在全球范围内的发病率较高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少儿鼻炎的发病率在6%-15%之间，可能影响学习和生活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影响少儿鼻炎发病率的因素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遗传因素：家族中有鼻炎患者的孩子更容易患病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环境因素：空气污染、过敏原等环境因素可能导致少儿鼻炎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生活习惯：不良的生活习惯，如熬夜、缺乏锻炼等，可能增加少儿鼻炎的发病风险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少儿鼻炎的发病率与影响因素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少儿鼻炎的主要症状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鼻塞、流鼻涕、打喷嚏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鼻子痒、头痛、嗓子痒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睡眠质量下降、学习能力下降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少儿鼻炎的危害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影响孩子的生长发育和智力发育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导致其他并发症，如鼻窦炎、中耳炎等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影响孩子的社交能力和心理健康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少儿鼻炎的主要症状与危害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少儿鼻炎的诊断与治疗方法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少儿鼻炎的诊断流程与注意事项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少儿鼻炎的诊断流程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了解病史和症状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进行体格检查，观察鼻腔黏膜情况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可能需要进行过敏原检测、鼻窦CT等辅助检查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仔细询问病史，了解孩子的过敏史和生活习惯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选择合适的检查方法，避免过度检查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结合孩子的具体情况，制定合适的治疗方案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药物治疗的目的</a:t>
                </a:r>
                <a:endParaRPr/>
              </a:p>
            </p:txBody>
          </p:sp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缓解症状，减轻孩子的不适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消除炎症，减少并发症的风险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改善孩子的生活质量，提高学习能力</a:t>
                </a:r>
                <a:endParaRPr/>
              </a:p>
            </p:txBody>
          </p:sp>
        </p:grpSp>
        <p:grpSp>
          <p:nvGrpSpPr>
            <p:cNvPr id="23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药物治疗的方法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使用抗组胺药物缓解过敏症状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使用鼻腔喷雾剂、滴鼻剂等改善鼻塞症状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使用抗生素治疗感染性鼻炎</a:t>
                </a:r>
                <a:endParaRPr/>
              </a:p>
            </p:txBody>
          </p:sp>
        </p:grpSp>
        <p:grpSp>
          <p:nvGrpSpPr>
            <p:cNvPr id="24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药物治疗的注意事项</a:t>
                </a:r>
                <a:endParaRPr/>
              </a:p>
            </p:txBody>
          </p:sp>
          <p:sp>
            <p:nvSpPr>
              <p:cNvPr id="24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按照医生的建议和处方用药，不要自行增减药物剂量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注意药物的副作用，如困倦、口渴等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定期复查，评估治疗效果和调整治疗方案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药物治疗在少儿鼻炎治疗中的应用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非药物治疗的目的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减轻药物治疗带来的副作用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改善孩子的免疫力和生活习惯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降低少儿鼻炎的复发率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非药物治疗的方法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免疫疗法：通过增强孩子的免疫系统，降低对过敏原的敏感性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生活方式调整：保持良好的作息时间，加强锻炼，改善饮食习惯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中医治疗：通过中药、针灸等方法调理孩子的身体，缓解鼻炎症状</a:t>
                </a:r>
                <a:endParaRPr/>
              </a:p>
            </p:txBody>
          </p:sp>
        </p:grpSp>
        <p:grpSp>
          <p:nvGrpSpPr>
            <p:cNvPr id="2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非药物治疗的注意事项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选择合适的方法，根据孩子的具体情况制定治疗方案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坚持治疗，不要因为短期效果不明显而放弃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定期复查，评估治疗效果和调整治疗方案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非药物治疗在少儿鼻炎治疗中的应用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少儿鼻炎的日常护理方法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保持室内空气清新与湿度适宜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保持室内空气清新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定期开窗通风，减少室内空气污染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避免使用刺激性气味的产品，如香水、杀虫剂等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提高室内空气质量，可以使用空气净化器或绿植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保持室内湿度适宜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维持室内湿度在40%-60%之间，避免过于干燥或潮湿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使用加湿器或除湿器调节室内湿度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注意孩子的饮水量，保持口腔和鼻腔的湿润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https://d.book118.com/505340202321011111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少儿鼻炎护理方法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2024-09-17T21:15:18.521</cp:lastPrinted>
  <dcterms:created xsi:type="dcterms:W3CDTF">2024-09-17T13:15:18Z</dcterms:created>
  <dcterms:modified xsi:type="dcterms:W3CDTF">2024-09-17T13:15:20Z</dcterms:modified>
</cp:coreProperties>
</file>