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6422B-8DE5-434A-AE3E-3BFD796C5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94F36-DBFD-496C-8E1A-C76AE36DF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26B29-EAFD-405F-B5ED-29DD022B9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383B8-9175-4A20-B402-3A3EE82F2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FAB979-A347-4001-BDA5-6CD4365B6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431369-A087-4977-AFB6-C08099396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2DAAD3-4D9D-48BB-8AAE-D553E8E9F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B5EF4-DCB9-4D0B-AB9C-92E0D5DB2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5D994-0D6E-4046-80D8-67EE313D9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7ED33-D3F4-47CD-BAAB-86B303EBA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CCFB2-6AAE-4419-B652-D943F005F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412233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健康教育与健康促进概述(健康概念的发展)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健康概念及其发展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健康教育基本原理与方法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健康促进策略与措施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针对不同人群的健康教育与健康促进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健康教育与健康促进在公共卫生领域应用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健康概念及其发展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无病即健康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传统观念认为，只要身体没有疾病，就是健康的。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生理健康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强调身体各器官、系统的正常生理功能，以及身体形态、体质等方面的健康。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传统健康观念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39" b="2793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894" b="1689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整体健康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现代健康观念认为，健康不仅仅是身体没有疾病，还包括心理、社会适应能力和道德方面的完好状态。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强调心理健康与身体健康的密切关系，认为心理健康是整体健康的重要组成部分。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指个体在社会生活中适应环境、应对挑战的能力，也是现代健康观念中重要的内容。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现代健康观念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未来健康观念将更加注重预防和促进健康，而不仅仅是治疗疾病。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随着基因测序等技术的发展，未来健康观念将更加注重个体化、精准化的健康管理。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全方位健康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未来健康观念将更加注重身体、心理、社会适应能力和道德等全方位的健康发展。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健康观念发展趋势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健康教育基本原理与方法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通过有计划、有组织、有系统的教育活动，传播健康知识，提高人们的健康意识和技能。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知识传播原理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行为改变原理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社会环境原理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运用心理学、行为学等理论，指导人们改变不良的健康行为，形成有益于健康的行为习惯。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强调健康教育与健康促进必须与社会、经济、文化等环境相适应，营造良好的健康环境。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通过讲授、讲座等形式，系统地向受教育者传授健康知识。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通过示范、演示等方式，让受教育者了解正确的健康行为和方法。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组织受教育者围绕健康问题展开讨论，互相交流、启发，提高认识。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指导受教育者进行实际操作练习，掌握正确的健康技能。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健康教育常用方法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了解受教育者的健康需求，确定健康教育的目标和内容。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根据需求评估结果，制定详细的健康教育计划，包括教育内容、方法、时间等。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实施教育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按照计划进行健康教育活动，确保教育内容的准确性和有效性。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对健康教育活动的效果进行评价，了解受教育者的掌握情况和行为改变情况，为后续教育提供参考。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健康教育实施步骤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健康促进策略与措施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关注整个人群的健康，而不仅仅是特定人群或个体。通过改善社会、经济和环境条件，以及提供全面的卫生服务，来促进全人群的健康。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全人群策略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针对具有高风险因素的人群，如老年人、慢性病患者等，采取有针对性的干预措施，以降低其健康风险和提高健康水平。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高危人群策略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强调消除健康不平等现象，确保所有人都能获得公平的健康机会和资源。这需要采取一系列措施，如改善弱势群体的健康状况、提高卫生服务的可及性等。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健康公平策略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健康服务提供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加强医疗卫生服务体系建设，提高服务质量和效率，确保人们能够获得及时、有效、优质的医疗卫生服务。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通过提供健康知识和技能的教育和培训，帮助人们树立正确的健康观念和行为习惯。这可以包括学校健康教育、社区健康教育、工作场所健康教育等。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组织和开展各种形式的健康促进活动，如健康讲座、健康咨询、健康检查等，以提高人们的健康意识和自我保健能力。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健康环境建设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改善生活和工作环境，减少健康危害因素，如治理空气污染、保障食品安全、提供安全饮用水等。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健康促进具体措施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https://d.book118.com/505341223300011101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2024-09-10T09:11:26.645</cp:lastPrinted>
  <dcterms:created xsi:type="dcterms:W3CDTF">2024-09-10T01:11:26Z</dcterms:created>
  <dcterms:modified xsi:type="dcterms:W3CDTF">2024-09-10T01:11:28Z</dcterms:modified>
</cp:coreProperties>
</file>