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926A8-AC84-4BFE-9D13-CE0234D89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ADCCF-0E42-47DC-ACB9-BBC1414DE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B4DE6-E363-491B-B451-9847433ED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2889B-A8E3-46D2-9677-F586B81CC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9A537B-8722-4112-85B6-529570C12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51D0B0-B285-4F7E-B006-8653983D3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FB6194-6606-40C9-885F-D8F38CE9C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2A0C8-F527-46E7-B41B-020754884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F81A8-9D7C-4019-A18B-A010E7EC2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085AC-60BC-46EC-B683-AAE261BB2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5BCD2-2EC6-466A-9BCA-5AA2DFE66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431011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肾移植血透室个案查房ppt课件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肾移植手术过程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血透治疗过程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患者于2019年诊断为尿毒症，开始接受血液透析治疗。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患者有高血压、糖尿病等基础疾病，长期药物治疗。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患者家庭经济条件一般，无法承担长期血液透析费用。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患者经过配型成功后，于2020年接受了肾移植手术。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肾移植手术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血透辅助治疗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术后患者需要接受免疫抑制剂治疗、定期复查等。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在肾移植后的一段时间内，患者仍需继续进行血液透析治疗，以协助新肾功能的恢复。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肾移植手术过程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对患者进行全面的身体检查，评估手术风险，确保患者符合手术条件。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寻找与患者配型相符合的供体，确保移植器官的功能和存活率。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供体匹配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进行手术前的准备工作，包括手术室消毒、医护人员培训等。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003" r="2100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354" r="1035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手术过程详解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获取供体的肾脏，确保器官质量。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将供体肾脏植入患者体内，确保血管和输尿管的连接无误。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对手术部位进行缝合和固定，确保肾脏稳定。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密切观察患者的生命体征和移植肾脏的功能。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器官获取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肾脏植入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缝合与固定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功能恢复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并发症监测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长期疗效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生活质量改善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手术效果评估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801" r="1780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评估移植肾脏的功能恢复情况，确保肾脏开始正常工作。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密切监测患者是否出现排斥反应和其他并发症。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评估患者的长期生存率和移植肾脏的存活率。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评估患者术后生活质量是否得到改善，如恢复工作、减少透析等。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血透治疗过程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https://d.book118.com/505343101100011041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2024-09-01T18:16:28.084</cp:lastPrinted>
  <dcterms:created xsi:type="dcterms:W3CDTF">2024-09-01T10:16:28Z</dcterms:created>
  <dcterms:modified xsi:type="dcterms:W3CDTF">2024-09-01T10:16:30Z</dcterms:modified>
</cp:coreProperties>
</file>