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FBF46-C32D-4578-B691-23E412C33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B482B-16E2-417C-8F97-889D99B02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9233E-BE29-4435-B686-7976312DA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213D04-03A5-4B12-A9C6-19734F0B7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7F26D5-EBBD-4F76-959F-C0B47E68B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6CA7AC-4ECB-493B-BDB6-F2E7027EF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63A861-628B-4E83-9402-690D873BF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0788F9-8017-4961-A122-B22843446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55765-4C90-4C53-B7D9-CC1A4C931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C32DD-A2CF-450D-8AAB-CA8F5A4DE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10104-6617-4D60-836D-2D37F3697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3443331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《金字塔写作》ppt课件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金字塔原理概述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金字塔结构解析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金字塔写作的步骤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金字塔写作的技巧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金字塔写作的案例分析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金字塔原理概述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金字塔原理是一种层次化的写作结构，它将文章分为引言、正文和结论三个部分，其中正文部分又可以分为一、二、三级标题，每一级标题下的内容都按照一定的逻辑顺序进行组织。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金字塔原理强调文章的结构要清晰、层次分明，遵循从宏观到微观的顺序，先概括后具体，先总结后展开。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金字塔原理的定义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通过金字塔原理的层次化结构，作者可以快速搭建文章框架，避免重复和遗漏，从而节省写作时间。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提高写作效率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金字塔原理要求作者在写作前先梳理思路，明确文章主旨和要点，从而使文章更加有条理、有说服力。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增强文章说服力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552" r="1555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清晰的层次结构和逻辑顺序有助于读者更好地理解文章内容，提高阅读体验。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提升读者阅读体验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金字塔原理的重要性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商业写作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学术论文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政府公文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个人写作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金字塔原理的应用范围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商业计划书、市场调研报告、产品说明书等。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论文大纲、研究报告、学术期刊等。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政策文件、法律草案、行政通知等。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简历、个人陈述、博客文章等。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金字塔结构解析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金字塔结构的组成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提供相关背景信息，帮助读者理解主题。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提出解决问题的方案或观点。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提出主题，引起读者兴趣。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描述问题或矛盾，激发读者好奇心。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总结全文，强调核心观点。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金字塔结构的特点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各部分之间逻辑关系明确，层次分明。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主题明确，观点鲜明，易于理解和记忆。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各部分之间衔接自然，过渡流畅。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结构简洁明了，语言准确生动，易于吸引读者。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逻辑清晰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重点突出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连贯性强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可读性强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按照金字塔结构的特点，将资料组织成相应的部分。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确定主题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明确文章的中心思想或观点。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搜集资料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收集与主题相关的信息、数据、案例等。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撰写初稿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按照组织好的结构，逐一撰写各部分内容。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修改完善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对初稿进行修改和润色，确保文章逻辑严密、语言准确。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金字塔结构的构建方法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金字塔写作的步骤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明确写作目的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在开始写作之前，首先需要明确文章的主题和目标。确定写作目的有助于确保文章内容与读者需求相匹配，提高文章的可读性和说服力。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确定主题和目标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https://d.book118.com/505344333104011041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2024-09-01T19:46:54.362</cp:lastPrinted>
  <dcterms:created xsi:type="dcterms:W3CDTF">2024-09-01T11:46:54Z</dcterms:created>
  <dcterms:modified xsi:type="dcterms:W3CDTF">2024-09-01T11:46:56Z</dcterms:modified>
</cp:coreProperties>
</file>