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1F2A7-B601-4ECD-98C5-FD47D5CBF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072A0-1B7E-4FF9-8832-2E09EB8C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D7A3C-C321-4CE7-BCEC-BDEB9CC2A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7297D-5552-4408-8221-D78E4BA5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EA8C7-C675-4100-8EC4-203F7B482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BEF56-7094-48EF-80AA-D5F809E9C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C173A-1EBC-45D1-93D2-9C502F367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A782B-D865-4CF7-BE07-926DD812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C7A81-0195-42D3-BECE-5022F821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2BF42-36CC-454A-90A5-E09BEFF2F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C4916-D110-47DD-A564-929641131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425" r:id="rId2"/>
    <p:sldLayoutId id="2147497426" r:id="rId3"/>
    <p:sldLayoutId id="2147497427" r:id="rId4"/>
    <p:sldLayoutId id="2147497428" r:id="rId5"/>
    <p:sldLayoutId id="2147497429" r:id="rId6"/>
    <p:sldLayoutId id="2147497430" r:id="rId7"/>
    <p:sldLayoutId id="2147497431" r:id="rId8"/>
    <p:sldLayoutId id="2147497432" r:id="rId9"/>
    <p:sldLayoutId id="2147497433" r:id="rId10"/>
    <p:sldLayoutId id="214749743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01015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穿越地平线阅读教学设计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教学反思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理解文本主题和思想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引导学生深入理解文本主题，把握作者的思想内涵。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培养学生的阅读理解能力和思维能力，提高学生的文学素养。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帮助学生树立正确的价值观和人生观，增强文化自信。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激发学生对文学作品的热爱，培养他们的审美情趣和创造力。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掌握阅读技巧和方法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掌握批判性阅读技巧，培养独立思考能力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掌握速读技巧，提高阅读速度和效率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掌握精读技巧，深入理解文本内涵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掌握不同文体的阅读方法，提高阅读理解能力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https://d.book118.com/506001015002010055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穿越地平线阅读教学设计</vt:lpstr>
      <vt:lpstr>目录</vt:lpstr>
      <vt:lpstr>添加章节标题</vt:lpstr>
      <vt:lpstr>教学目标</vt:lpstr>
      <vt:lpstr>理解文本主题和思想</vt:lpstr>
      <vt:lpstr>掌握阅读技巧和方法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2024-09-22T08:27:07.287</cp:lastPrinted>
  <dcterms:created xsi:type="dcterms:W3CDTF">2024-09-22T00:27:07Z</dcterms:created>
  <dcterms:modified xsi:type="dcterms:W3CDTF">2024-09-22T00:27:09Z</dcterms:modified>
</cp:coreProperties>
</file>