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50AAC-A2BF-4F9E-8E77-D6FEDD83E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09F18-82CA-4B02-9A01-E0A465D75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60F12-FCA1-4412-9FC8-39AA6812D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1BFB1-1EAF-4CF0-B6CD-C60BA4FE8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D48912-1212-4202-8A6D-9A9A67DAD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4D095-48E9-4B49-92DF-8EBEF19D5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656246-DB7C-4086-B367-6DCDE6586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B3044-4792-4D25-AD29-603ABBC89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7A53E-1467-430F-A4D9-52E3F3295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DF1B6-EC1E-4919-81B8-2298E6E79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A6186-DA2B-4107-A3BB-B6DD15E98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01040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高血压治疗原则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高血压的治疗原则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高血压的并发症及处理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高血压是指以体循环动脉血压升高为主要特征，可伴有心、脑、肾等器官的功能或器质性损害的临床综合征。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通常以体循环动脉血压持续高于正常范围为特征。正常血压值在不同年龄和性别的人群中有所差异，一般而言，收缩压（高压）超过140毫米汞柱（mmHg）和/或舒张压（低压）超过90毫米汞柱（mmHg）即可诊断为高血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高血压可分为原发性高血压和继发性高血压两大类。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高血压是最常见的高血压类型，占高血压总人数的95%以上，其病因尚未完全明确，可能与遗传、环境、生活习惯等多种因素有关。继发性高血压则是指由于某些确定的疾病或病因引起的血压升高，如肾脏疾病、内分泌疾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高血压的病因复杂多样，包括遗传、环境、生活习惯等多种因素。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是高血压发病的重要原因之一，家族中有高血压病史的人群患病风险较高。环境因素如饮食过咸、缺乏运动、长期精神压力等也与高血压发病有关。此外，一些其他疾病如肾脏疾病、内分泌疾病等也可能导致血压升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高血压的治疗原则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戒烟有助于降低血压和心血管疾病风险。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限制饮酒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男性每天不超过两杯，女性每天不超过一杯。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增加运动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定期进行有氧运动，如快走、跑步、游泳等。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减少盐、糖和饱和脂肪的摄入，增加膳食纤维、全谷物、水果和蔬菜的摄入。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在改善生活方式的基础上，如果血压仍未达到控制目标，医生会考虑药物治疗。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根据患者的具体情况，选择适合的降压药物，如利尿剂、ACE抑制剂、ARBs等。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912" b="2191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药物治疗应遵循个体化原则，从小剂量开始，逐渐调整剂量，以达到最佳的治疗效果。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431" r="1443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高血压的非药物治疗包括认知行为疗法、放松训练、音乐疗法等。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认知行为疗法可以帮助患者调整思维方式，减轻压力和焦虑，从而降低血压。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放松训练如渐进性肌肉放松和深呼吸练习有助于缓解紧张情绪，降低血压。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音乐疗法可以通过听舒缓的音乐来放松身心，降低血压水平。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https://d.book118.com/506001040030010040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2024-09-06T08:18:32.114</cp:lastPrinted>
  <dcterms:created xsi:type="dcterms:W3CDTF">2024-09-06T00:18:32Z</dcterms:created>
  <dcterms:modified xsi:type="dcterms:W3CDTF">2024-09-06T00:18:34Z</dcterms:modified>
</cp:coreProperties>
</file>