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795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0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00E71-88CA-4006-8A55-09FB96DE8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5C013-8AA9-4EED-AF3F-EFA377DA7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48CFB-18F5-42AD-A14B-7D5E1F4FA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9EE9E-C7FF-4AE2-BA36-67D30E6A2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722ACE-3F68-484D-9399-4D3EC7BDA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E75E7C-6AE3-4D5A-9E5E-88A5CBA55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0D08C0-5A0E-416C-8253-D0DE1D012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67995-8ABF-464B-AD00-264A320C4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427AE6-3E52-485B-9336-2EC6120FC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318F0-E1E7-45AE-8295-8337B734F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0FA6B-31F2-4C30-8E20-920690C34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785" r:id="rId2"/>
    <p:sldLayoutId id="2147488786" r:id="rId3"/>
    <p:sldLayoutId id="2147488787" r:id="rId4"/>
    <p:sldLayoutId id="2147488788" r:id="rId5"/>
    <p:sldLayoutId id="2147488789" r:id="rId6"/>
    <p:sldLayoutId id="2147488790" r:id="rId7"/>
    <p:sldLayoutId id="2147488791" r:id="rId8"/>
    <p:sldLayoutId id="2147488792" r:id="rId9"/>
    <p:sldLayoutId id="2147488793" r:id="rId10"/>
    <p:sldLayoutId id="214748879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00200310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2024年企业品牌形象塑造报告PPT模板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企业品牌形象塑造概述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企业品牌形象塑造案例分析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企业品牌形象塑造未来趋势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企业品牌形象塑造实践建议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企业品牌形象塑造PPT制作技巧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https://d.book118.com/506002003100010042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MiSans Heavy</vt:lpstr>
      <vt:lpstr>MiSans Normal</vt:lpstr>
      <vt:lpstr>Wingdings</vt:lpstr>
      <vt:lpstr>Office Theme</vt:lpstr>
      <vt:lpstr>2024年企业品牌形象塑造报告PPT模板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2024-09-09T16:50:59.156</cp:lastPrinted>
  <dcterms:created xsi:type="dcterms:W3CDTF">2024-09-09T08:50:59Z</dcterms:created>
  <dcterms:modified xsi:type="dcterms:W3CDTF">2024-09-09T08:51:01Z</dcterms:modified>
</cp:coreProperties>
</file>