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7A0CB-663E-4573-AEA1-AF8A553CE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E3A71-C660-4096-9FAE-C7B1929A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B3214-6D6E-4B0D-89C0-D2780234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433CE-D595-40D1-9AEB-FC6BFAD2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A242A-3296-44CB-9C2D-A69C94681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C25A9-F0B4-42F1-844B-740A3C19A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7801A3-DD97-4CF6-B4CA-08E01853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F6F63-6EE9-4195-86CF-C5A5890AA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F7775-0BF9-4A19-BF4C-4F7CA4EC8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B8928-E8E5-447A-9C04-CC56F459E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CA040-2B23-45E7-8972-2329D05D5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020442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智慧医院智慧医疗解决方案的客户需求调研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智慧医疗解决方案现状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客户对智慧医疗解决方案期望与建议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针对不同客户群体的定制化解决方案设计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实施策略与推进路径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调研背景与目的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医院信息化程度不断提升，电子病历、远程医疗等应用逐渐普及。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借助人工智能、大数据等技术，实现智能导诊、智能辅助诊断等。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通过自助服务、移动支付等手段，提高患者就医便捷性。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通过智慧医疗解决方案，提高诊断准确性和治疗效率。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优化医疗资源配置，减少浪费，降低患者和医院的成本。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提供更加便捷、个性化的医疗服务，提高患者满意度。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通过调研，深入了解客户对智慧医疗解决方案的需求和期望。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将客户需求转化为产品功能需求，指导智慧医疗解决方案的研发。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指导产品研发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满足客户需求，提升智慧医疗解决方案的市场竞争力和品牌知名度。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" r="11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患者服务需求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患者希望通过智慧医疗服务实现快速挂号、缴费、查询等流程，减少等待时间。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患者期望获得个性化的诊疗建议和健康指导，以满足自身特定的医疗需求。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患者非常关注个人隐私信息的保护，要求智慧医疗服务在数据采集和使用过程中严格遵守相关法律法规。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医生期望能够方便地查看和管理患者的电子病历信息，以便更好地了解患者病史和制定治疗方案。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高效诊疗工具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医生需要智能化的辅助诊断工具，以提高诊断准确性和效率。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医生希望通过远程医疗服务为患者提供及时的诊疗支持，打破地域限制。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0" r="22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医生工作需求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资源优化配置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医院期望通过智慧医疗解决方案实现医疗资源的优化配置，提高资源利用效率。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医院需要基于大数据和人工智能技术的数据分析与决策支持系统，为管理层提供科学、准确的决策依据。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医院需要建立完善的信息化管理系统，实现各部门之间的信息共享和协同工作。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3" r="1362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政府期望通过智慧医疗解决方案加强公共卫生管理，提高疾病预防和控制能力。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智慧医疗解决方案需要符合国家和地方政府相关法律法规的要求，确保合规性。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政府要求智慧医疗解决方案在数据采集、传输、存储和使用过程中保障数据安全和患者隐私。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智慧医疗解决方案现状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8" b="2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在智慧医疗领域，发达国家如美国、欧洲、日本等已经取得显著进展，通过大数据、人工智能等技术手段提升医疗服务效率和质量。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我国智慧医疗起步较晚，但近年来发展迅速，政府大力支持智慧医疗建设，各大医院和企业也积极投入研发和实践。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将传统医疗设备与智能技术相结合，实现设备自主操作、数据自动收集和分析等功能，提升医疗设备的使用便捷性和安全性。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借助互联网和移动通信技术，实现远程诊断和治疗，打破地域限制，为患者提供及时、便捷的医疗服务。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医疗大数据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通过收集、整合和分析医疗数据，挖掘有价值的信息，为医生提供精准的诊断和治疗建议，提高医疗质量和效率。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人工智能辅助诊断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利用人工智能技术，对医学影像、病历数据等进行分析和处理，辅助医生进行疾病诊断和治疗方案制定。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主流智慧医疗解决方案介绍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智慧医疗涉及大量患者数据，如何确保数据安全和隐私保护是一个亟待解决的问题。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数据安全和隐私保护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目前智慧医疗领域缺乏统一的技术标准和规范，导致不同系统之间难以实现互联互通和数据共享。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技术标准和规范缺失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智慧医疗技术的快速发展对医护人员提出了更高的要求，如何加强医护人员培训是一个重要挑战。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医护人员培训不足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部分患者对智慧医疗技术持怀疑态度，如何提高患者接受度并推广智慧医疗服务是一个需要关注的问题。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患者接受度有待提高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https://d.book118.com/506002044204010040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2024-09-07T07:22:28.713</cp:lastPrinted>
  <dcterms:created xsi:type="dcterms:W3CDTF">2024-09-06T23:22:28Z</dcterms:created>
  <dcterms:modified xsi:type="dcterms:W3CDTF">2024-09-06T23:22:30Z</dcterms:modified>
</cp:coreProperties>
</file>