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0C838-CA9A-4913-BDF4-728B0C196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8FAB3-D7EE-4EFC-BD96-7A3A17EC2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C7F4C-E6D3-4125-91A2-0258B0699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B7459-C848-4718-89BF-E6C81F5F7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935727-81DA-40FF-BA35-4C9570B09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021EAD-8D84-40DA-8395-CC14F975D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3C5F6D-9C06-49B5-8761-12C408E4B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26590-F702-400C-9760-CDC21AF86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7CCEA-271E-4A43-9997-1FC5165D9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08F47-E678-4164-9A0E-236711E3F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A9518-F7AD-4E39-9656-DCD228EBA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02243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航空与航天行业基础知识初探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航空与航天概述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航空航天技术与应用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航空航天产业链分析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航空航天行业的挑战与机遇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航空航天基础知识拓展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航空与航天概述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0" r="318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指飞行器在地球大气层内的航行活动，包括固定翼飞机、直升机、飞艇等飞行器的研制、生产、使用和维护。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指飞行器在地球大气层外的空间航行活动，包括人造卫星、载人飞船、深空探测器等空间飞行器的研制、发射、运行和应用。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航空与航天的定义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从最早的孔明灯、热气球，到后来的莱特兄弟发明的飞机，再到现代的超音速飞机和隐身战机，航空技术不断发展，推动了人类社会的进步。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自20世纪初人类开始探索太空以来，经历了多次重要的里程碑事件，如第一颗人造卫星的发射、阿波罗登月计划、国际空间站的建立等，航天技术已经成为人类探索宇宙的重要手段。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航空与航天的发展历程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技术关联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航空和航天技术有很多相似之处，如飞行器的设计、制造、控制和导航等方面都有共同之处。同时，航空技术的发展为航天技术的诞生奠定了基础。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9619" r="9619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产业关联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航空和航天产业都是国家重要的战略产业，对于国家安全、经济发展和科技创新具有重要意义。两者在产业链上有很多交叉和融合，如航空发动机和火箭发动机的技术互通、航空材料和航天材料的共享等。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随着科技的进步和人类对未知世界的探索欲望不断增强，航空和航天技术的融合将成为未来发展的重要趋势。例如，空天飞机的研制将实现航空和航天的无缝对接，为人类提供更加便捷、高效的空天交通方式。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航空与航天的关系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飞行器基础知识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2594" r="32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指能在大气层内进行可控飞行的飞行器。根据产生升力的原理，航空器可分为两大类。一是靠空气静浮力升空，如气球和飞艇。二是靠空气动力克服自身重力升空，如飞机和直升机。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航天器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太空飞行的载人或不载人的飞行器，又称空间飞行器。航天器分为无人航天器和载人航天器。无人航天器按是否环绕地球运行分为人造地球卫星和空间探测器；载人航天器按活动空间分为载人飞船、空间站和航天飞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飞行器的分类与特点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807" r="2680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844" b="1484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动力系统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导航系统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飞行器的结构与系统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是飞行器的主体部分，包括机翼、机身、尾翼等部件，用于产生升力、承载载荷和提供稳定性。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用于确定飞行器的位置、速度和方向，包括惯性导航系统、卫星导航系统等。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为飞行器提供飞行所需的动力，包括发动机、螺旋桨、涡轮等部件。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用于控制飞行器的姿态、速度和方向，包括自动驾驶仪、飞行控制计算机等部件。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4247" r="14247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指飞行器所能达到的最大飞行高度，受发动机性能、机体结构和大气条件等因素影响。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指飞行器在水平飞行时的最大速度，受发动机推力、机体气动性能和飞行高度等因素影响。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指飞行器在不加油的情况下所能飞行的最大距离，受发动机油耗、机体载油量和飞行速度等因素影响。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指飞行器所能承载的最大重量，包括人员、货物和设备等，受机体结构强度、发动机推力和飞行高度等因素影响。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载荷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飞行器的性能指标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航空航天技术与应用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3" r="1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航空技术及其应用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飞机设计与制造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包括飞机结构、气动布局、航空材料、制造工艺等方面的技术，应用于民用航空、军事航空等领域。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航空发动机技术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涉及涡扇、涡轴、涡桨等发动机类型，应用于飞机、无人机等航空器的动力装置。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航空电子与航空仪表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包括飞行控制系统、导航系统、通信系统、仪表显示系统等，为飞行员提供准确的飞行信息和操作支持。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337" r="1233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航天测控与通信技术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包括航天器跟踪测量、遥控遥测、数据传输等技术，确保航天器在轨运行的安全和稳定。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航天器设计与制造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包括卫星、飞船、空间站等航天器的设计、制造和测试技术，应用于空间探测、通信、导航等领域。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航天发射技术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涉及运载火箭的设计、制造和发射技术，是实现航天器进入空间的关键环节。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航天技术及其应用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https://d.book118.com/506002243155010050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2024-09-16T02:44:18.357</cp:lastPrinted>
  <dcterms:created xsi:type="dcterms:W3CDTF">2024-09-15T18:44:18Z</dcterms:created>
  <dcterms:modified xsi:type="dcterms:W3CDTF">2024-09-15T18:44:20Z</dcterms:modified>
</cp:coreProperties>
</file>