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3A624-8273-47C2-A8C1-AEF6BBC92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7F6AB-75D5-4C32-994D-5C90D7D67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9B47D-58A4-4C3F-BF15-F6D93655F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D6198-F5F6-4388-911F-A77A21108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C09B11-F21C-4194-8D62-BC3DB41C0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701D3D-6C14-4F65-8A89-4B6373151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81F1CA-A298-428F-8DC1-2178EE7E9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0875A-DE69-4C23-837B-A6FAD180C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FEC73-5FE3-4C08-B8EA-C9D5D91D0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22CB0-1F53-4261-AFE8-885B4CCAF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AD064-FAC2-4ECD-92CC-1CA2B5DB5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03034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智能安防技术在娱乐与休闲场所中的应用与效果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智能安防技术概述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娱乐与休闲场所的安防需求分析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智能安防技术在娱乐与休闲场所的应用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智能安防技术在娱乐与休闲场所的效果评估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智能安防技术在娱乐与休闲场所的未来展望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智能安防技术可以通过监控、报警等手段，及时发现并处理安全隐患，保障娱乐与休闲场所的安全。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提升场所安全性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83" r="2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通过智能安防技术的数据分析，可以优化场所的运营策略，提高运营效率。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智能安防技术可以提供更加便捷、舒适的服务，增强用户在娱乐与休闲场所的体验。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娱乐与休闲场所是指供人们进行娱乐、休闲活动的场所，如电影院、KTV、游乐园、健身房等。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所的性质和功能，娱乐与休闲场所可以分为室内和室外两大类。室内场所主要包括电影院、KTV、健身房等；室外场所则包括游乐园、公园、体育场馆等。每一类场所都有其独特的安全需求和挑战，需要针对性地应用智能安防技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娱乐与休闲场所的定义和分类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智能安防技术概述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智能安防技术是一种集成了人工智能、物联网、大数据等技术的综合性安全防范措施，旨在通过智能化手段提高安全监控和防范能力。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随着科技的进步和社会的发展，智能安防技术经历了从单一功能到多功能集成、从局部应用到全局覆盖的发展历程。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智能安防技术的定义和发展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通过各类传感器、摄像头等设备，实时感知和采集环境信息，为智能安防提供数据基础。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利用物联网、互联网等技术，实现感知层数据的传输和共享，构建智能安防的网络体系。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基于人工智能、大数据等技术，对感知层和网络层的数据进行深度挖掘和分析，实现异常检测、风险预警等智能化应用。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智能安防技术的核心原理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510" r="2651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智能安防技术能够实现对场所的24小时不间断监控，及时发现和处理安全问题。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通过人工智能技术，智能安防系统能够高精度地识别异常行为和危险物品，降低误报和漏报率。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高精度识别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智能安防技术能够通过对历史数据的分析和挖掘，发现潜在的安全隐患和威胁，为安全管理提供决策支持。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在发生紧急情况时，智能安防系统能够迅速启动应急响应机制，协助管理人员快速处理危机。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高效应对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智能安防技术的优势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娱乐与休闲场所的安防需求分析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传统安防手段为主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目前，许多娱乐与休闲场所仍主要依赖传统的安防手段，如门禁系统、监控摄像头、保安巡逻等。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智能化水平有限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尽管一些场所已经引入了智能安防技术，但整体而言，智能化水平仍然较低，缺乏全面、高效、实时的安防解决方案。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1" r="23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娱乐与休闲场所的安防现状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娱乐与休闲场所通常人员流动性较大，需要能够快速、准确地识别并记录进出人员的信息。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人员流动性大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这些场所中往往存放有贵重物品或重要设备，对物品的安全保护要求较高。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物品安全要求高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在发生紧急事件时，如火灾、地震等，需要能够迅速启动应急响应机制，确保人员安全撤离。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紧急事件应对能力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娱乐与休闲场所的安防需求特点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高要求的安防标准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随着人们对安全意识的提高，娱乐与休闲场所的安防标准也在不断提高，需要更加全面、高效的安防解决方案。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复杂的人员构成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娱乐与休闲场所的人员构成复杂，包括员工、顾客、访客等，给安全管理带来一定难度。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多变的场景环境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这些场所的场景环境多变，如光线、噪音等环境因素都可能对安防系统造成影响。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娱乐与休闲场所的安防挑战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https://d.book118.com/506003034231010050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2024-09-16T10:13:18.667</cp:lastPrinted>
  <dcterms:created xsi:type="dcterms:W3CDTF">2024-09-16T02:13:18Z</dcterms:created>
  <dcterms:modified xsi:type="dcterms:W3CDTF">2024-09-16T02:13:20Z</dcterms:modified>
</cp:coreProperties>
</file>