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D03A00-6EE1-4FA6-A17D-341E8F3D22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D032AA-95EE-4B11-BAA5-5EB33852B9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6C0513-A98E-4F4D-8599-E1CFA2DB89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33673DA-463E-4888-B245-9B3F7EE76B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F972624-EB48-4992-842D-DBEB38B4C0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D74F3E0-D589-4310-8B3D-D9C31B1027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94C57B3-FB9C-415B-B4BE-F598A81136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FC0F47E-5145-435C-963F-4AC5B014F2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CDE5444-97FB-4BA0-9785-1E32462F12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C872DD-F454-4525-AE30-A4D0408B0D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C19D5C-1AB7-49D7-874B-40109A9F17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06004005004010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XX-12-31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炊具项目招商引资方案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项目介绍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招商引资策略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投资环境分析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合作模式与投资回报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招商引资实施计划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成功案例分享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项目介绍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市场上对于高品质、多功能、安全可靠的炊具需求日益增加。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鉴于这一市场机遇，我们计划引进先进的生产技术和管理经验，推出全新的炊具系列产品，以满足消费者需求。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9585" r="9585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21517" r="21517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22521" b="22521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当前，随着人们生活水平的提高，炊具市场呈现出快速增长的趋势。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技术优势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我们拥有自主研发团队，具备强大的技术创新能力，能够不断推出符合市场需求的新产品。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品质保证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我们严格把控产品质量，确保每一件产品都符合国家相关标准和规定，为消费者提供安全可靠的炊具。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品牌影响力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我们拥有广泛的品牌知名度和美誉度，能够为投资者带来可观的市场回报。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项目优势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2775" b="27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市场定位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立足国内市场，逐步拓展国际市场，成为炊具行业的领军企业。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目标客户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中高端消费者群体，注重生活品质和食品安全的人群。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产品定位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高品质、多功能、安全可靠的炊具系列产品，满足不同消费者的个性化需求。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项目定位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招商引资策略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分析潜在投资者的类型，包括个人投资者、机构投资者和战略投资者，了解他们的投资偏好和需求。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投资者类型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了解目标投资者最关注的项目特点，如市场前景、盈利能力、技术优势等，以便更好地展示项目的吸引力。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投资者关注点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分析目标投资者的地域来源，了解不同地区投资者的投资习惯和政策环境，为制定招商策略提供依据。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投资者来源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目标投资者分析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代理招商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委托专业的招商代理机构，利用其资源和网络渠道寻找潜在投资者，开展招商活动。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网络招商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利用互联网平台，如招商网站、社交媒体等，发布项目信息，吸引潜在投资者关注和联系。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直接招商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通过参加招商会、展览、论坛等活动，与潜在投资者面对面交流，直接展示项目优势和合作意向。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30811" r="30811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招商引资方式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给予投资者一定期限的税收减免或税收返还等优惠政策，降低其投资成本。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3792" r="1379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税收优惠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为投资者提供低成本或优惠价格的土地使用权，降低项目投资门槛。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土地优惠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750" r="1675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7167" r="171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为投资者提供贷款、担保、股权融资等金融服务支持，解决其资金需求。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金融支持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招商引资优惠政策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投资环境分析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地区经济状况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地区经济状况是影响炊具项目招商引资的重要因素之一。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地区经济状况包括地区GDP、人均收入、财政收入等经济指标，以及产业结构、经济发展水平等情况。这些因素将直接影响投资者的投资意愿和投资能力。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行业发展趋势是投资者评估炊具项目的重要依据。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投资者需要了解炊具行业的发展趋势，包括市场需求、技术进步、产品创新等方面的情况。这将有助于投资者判断项目的市场前景和盈利能力。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行业发展趋势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https://d.book118.com/506004005004010041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2024-09-07T15:52:28.759</cp:lastPrinted>
  <dcterms:created xsi:type="dcterms:W3CDTF">2024-09-07T07:52:28Z</dcterms:created>
  <dcterms:modified xsi:type="dcterms:W3CDTF">2024-09-07T07:52:30Z</dcterms:modified>
</cp:coreProperties>
</file>