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DE92C6-F59C-464C-A946-0998A7E61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03DDF8-8752-46E1-8947-D00A50B3A4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2F3E31-AA6B-4618-906C-702F322696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87DE05-054F-488D-B898-B35C5893AD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D0BA8D-A3EC-4BC7-A2DC-268FF39ADC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41A236B-3438-40B7-805D-7199958EEA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664891-3F2C-4582-94A9-D71C934CB0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C3FDC8-7B6D-4BC1-8EBB-E0F4FD444A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838359-1818-4C44-ADFC-275880E135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B87C7F-B168-48A6-B341-F9910166A9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D96645-C9D6-4BE6-A70B-F52530ACE9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6004140021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脑出血的心理康复护理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脑出血患者常见的心理问题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心理康复护理的方法和策略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实际案例分享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1708" r="11708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8333" b="833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375" b="237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脑出血是一种严重的脑血管疾病，通常是由于高血压、动脉粥样硬化等原因导致脑血管破裂出血。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脑出血的发病率和死亡率较高，对患者的身体健康和生命安全造成严重威胁。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脑出血后患者可能会出现不同程度的认知、情感和行为障碍，影响日常生活和工作能力。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脑出血的背景和影响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通过心理康复护理，可以帮助患者调整心态、减轻焦虑、抑郁等不良情绪，增强自信心和适应能力。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心理康复护理还可以促进患者与家属之间的沟通和互动，增强家庭支持和关爱，提高患者的康复效果和社会适应能力。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85" r="958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85" r="958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心理康复护理是脑出血患者康复过程中的重要组成部分，有助于改善患者的心理状态和生活质量。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心理康复护理的重要性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脑出血患者常见的心理问题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119" r="311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脑出血患者常常因为对疾病的未知和恐惧，产生焦虑和恐惧的情绪。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焦虑和恐惧情绪表现为紧张不安、担心、害怕和恐惧，患者可能担心疾病的预后、治疗的效果以及未来的生活状况。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焦虑和恐惧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脑出血患者可能因为疾病带来的身体和心理压力，产生抑郁和悲伤的情绪。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抑郁表现为情绪低落、悲观、无望，失去对生活的兴趣；悲伤则表现为对失去的痛苦感受和对未来的担忧。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抑郁和悲伤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脑出血可能导致患者的认知能力下降，包括记忆力、注意力、思维能力和语言能力等。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认知障碍表现为记忆力减退、注意力不集中、思维迟缓、语言表述不清等，这可能影响患者的日常生活和工作能力。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认知障碍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3955" b="3955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脑出血患者可能因为疾病影响，出现社交障碍，难以与他人正常交流和互动。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社交障碍表现为缺乏自信、害怕与人交往、沟通困难等，这可能导致患者社会隔离和孤独感增加。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社交障碍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心理康复护理的方法和策略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https://d.book118.com/506004140021010053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2024-09-19T17:43:57.722</cp:lastPrinted>
  <dcterms:created xsi:type="dcterms:W3CDTF">2024-09-19T09:43:57Z</dcterms:created>
  <dcterms:modified xsi:type="dcterms:W3CDTF">2024-09-19T09:43:59Z</dcterms:modified>
</cp:coreProperties>
</file>