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29806-7781-42EF-9CF9-A2C6E912E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382ED-7B11-40FB-AA7C-CE14F68A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64DE2-7C0A-447F-83E1-508E75756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34AB1-2E60-48A2-93D5-A9557D26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C6C2ED-A363-4C01-A260-0922DE575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287A79-D4AB-4D58-87CD-1D7C1437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A2B1B-EF5D-47D5-ACE1-7C1E75054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DA6B6-73F4-4B83-8437-689AC7E43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BA330-6F1B-4CB8-BDBA-BC6A96137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25C7B-A237-43F0-A539-9DAC947AB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70A74-2BC0-46D1-BD47-41AC20063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110510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护理杰出贡献人物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护理杰出贡献人物介绍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护理杰出贡献人物的特点和品质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护理杰出贡献人物对护理行业的影响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护理杰出贡献人物的启示和借鉴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277" r="362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本章节将介绍在护理领域做出杰出贡献的人物，包括他们的生平、成就和影响。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护理杰出贡献人物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护理工作在医疗保健体系中具有不可替代的价值，本章节将阐述护理工作的意义和重要性。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护理领域的价值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护理历史发展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回顾护理领域的历史发展，包括护理专业的起源、发展和演变。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当代护理现状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介绍当前护理领域的现状，包括护理工作的多样性、挑战和机遇。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护理杰出贡献人物介绍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弗洛伦斯·南丁格尔是现代护理的奠基人，出生于意大利的一个富裕家庭，年轻时便展现出对护理事业的热情。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南丁格尔在克里米亚战争期间，率领38名护士赴前线护理伤员，使死亡率由42%降至2%。她还创立了世界上第一所正规护士学校，并撰写了多部护理著作。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贡献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南丁格尔的贡献极大地提高了护理专业的地位，使护理成为一门受人尊敬的职业。她的精神激励着一代又一代的护士为患者奉献爱心和专业技能。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人物一：南丁格尔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贾斯廷·特鲁多，加拿大第23任总理、加拿大自由党领袖。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鲁多自2015年执政以来，推动了消遣类大麻合法化、在全国加征碳排放税、拓展家庭福利等政策，促使加拿大失业率始终维持在低水平，特别是女性、青年人和移民的就业参与率得到了提升；在外交上采取多边对外政策，关注气候变化；在对外贸易上则强调“贸易多元化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特鲁多领导下的加拿大自由党政府以温和的改革姿态，获得民众支持，也使加拿大政治走出“大社会”路线争端，重回正轨。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贡献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人物二：特鲁多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屠呦呦，女，汉族，中共党员，药学家。1930年12月30日生于浙江宁波，1951年考入北京大学医学院药学系生药专业，1955年毕业于北京医学院（今北京大学医学部）。毕业后一直在中国中医研究院（2005年更名为中国中医科学院）工作，期间晋升为硕士生导师、博士生导师。现为中国中医科学院首席研究员，青蒿素研究开发中心主任，博士生导师，共和国勋章获得者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屠呦呦多年从事中药和中西药结合研究，突出贡献是创制新型抗疟药青蒿素和双氢青蒿素。1972年成功提取到了一种分子式为C15H22O5的无色结晶体，命名为青蒿素。2015年10月获得诺贝尔生理学或医学奖，理由是她发现了青蒿素，该药品可以有效降低疟疾患者的死亡率。她成为第一位获科学类诺奖的中国本土科学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屠呦呦领导的科研组经过反复实验和研究，在1971年发现了能够有效抵抗疟疾的青蒿素。这一发现不仅拯救了全球数百万人的生命，还对全球公共卫生领域产生了深远的影响。屠呦呦的贡献得到了广泛的认可和赞誉，她也成为我国科学界的代表人物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贡献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人物三：屠呦呦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护理杰出贡献人物的特点和品质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护理杰出贡献人物通常具备扎实的专业知识和技能，能够为患者提供高质量的护理服务。他们不断学习和更新知识，以保持专业领先地位。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这些人物能够积极探索新的护理方法和手段，以满足患者的需求和提高护理效果。他们勇于尝试和改进，推动护理行业的创新发展。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护理杰出贡献人物注重团队合作，与其他医护人员密切协作，共同为患者提供全面、连贯的护理服务。他们善于沟通协调，增强团队的凝聚力和工作效率。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特点：专业能力、创新能力、团队协作等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护理杰出贡献人物具备强烈的责任心，始终将患者的利益放在首位，尽职尽责地完成护理工作。他们对待工作一丝不苟，确保患者的安全和舒适。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这些人物具有高度的奉献精神，愿意为护理事业付出辛勤的努力和时间。他们不畏艰辛，始终坚守在护理岗位上，为患者提供持续、优质的护理服务。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同情心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护理杰出贡献人物充满同情心，关心患者的痛苦和需求。他们善于倾听和理解患者，给予关爱和支持，帮助患者度过困难时期。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品质：责任心、奉献精神、同情心等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https://d.book118.com/506011051012010101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2024-09-25T10:32:45.316</cp:lastPrinted>
  <dcterms:created xsi:type="dcterms:W3CDTF">2024-09-25T02:32:45Z</dcterms:created>
  <dcterms:modified xsi:type="dcterms:W3CDTF">2024-09-25T02:32:47Z</dcterms:modified>
</cp:coreProperties>
</file>