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4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3053C-EE95-4B61-91CE-FE4D1122B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7987A-2860-40A0-942D-18853F78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DF29B-B677-4CFC-8883-C3149D6A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DE3CD-48D4-49F0-82B1-D932EB6B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781C4-2428-406F-B1C7-08AA8634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DEC1F-BF09-408F-B43C-1B9CE8ED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14A9B-08E1-436C-9D2C-845C13BC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8A178-6330-4F58-9250-C161B7BA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03221-F1F3-4D07-8522-E4FF703C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C0D07-6B70-4DD8-A458-9C7F90CE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D912A-569B-4A02-B5CC-54B5AC98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37" r:id="rId2"/>
    <p:sldLayoutId id="2147496438" r:id="rId3"/>
    <p:sldLayoutId id="2147496439" r:id="rId4"/>
    <p:sldLayoutId id="2147496440" r:id="rId5"/>
    <p:sldLayoutId id="2147496441" r:id="rId6"/>
    <p:sldLayoutId id="2147496442" r:id="rId7"/>
    <p:sldLayoutId id="2147496443" r:id="rId8"/>
    <p:sldLayoutId id="2147496444" r:id="rId9"/>
    <p:sldLayoutId id="2147496445" r:id="rId10"/>
    <p:sldLayoutId id="21474964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1105205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高级J2EE工程师年度总结及下年工作展望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年度工作总结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工作亮点与不足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下年工作展望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风险预测与应对策略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年度工作总结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完成了三个重要项目的开发和上线，提高了公司业务效率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带领团队完成了十几个中小型项目的交付，获得了客户的好评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参与了多个跨部门协作项目，与其他团队成员紧密合作，共同推进项目进展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在项目中不断优化代码和数据库结构，提高了系统的稳定性和性能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技术难点与解决方案</a:t>
            </a:r>
            <a:endParaRPr lang="zh-CN" altLang="en-US"/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解决方案：引入缓存机制，优化数据库查询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遇到的技术难题：高并发场景下的性能优化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遇到的技术难题：微服务架构的稳定性保障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解决方案：加强监控和告警机制，定期进行压力测试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团队合作：与团队成员紧密合作，共同完成项目任务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沟通交流：及时有效地与团队成员沟通交流，确保信息传递准确无误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协作能力：具备出色的协作能力，能够与不同背景的团队成员合作默契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领导能力：在项目中发挥领导作用，带领团队成员共同达成目标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自我提升与收获</a:t>
            </a:r>
            <a:endParaRPr lang="zh-CN" altLang="en-US"/>
          </a:p>
        </p:txBody>
      </p:sp>
      <p:sp>
        <p:nvSpPr>
          <p:cNvPr id="1049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技能提升：掌握了Spring Boot、MyBatis等框架的使用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知识储备：阅读了大量技术书籍和博客，不断充实自己的知识库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解决问题能力：独立解决了多个复杂的技术难题，提高了自己的问题解决能力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团队协作：与团队成员紧密合作，共同完成了多个项目，提高了团队协作能力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工作亮点与不足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  <p:sp>
        <p:nvSpPr>
          <p:cNvPr id="10492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成功完成多个复杂项目，提高了团队整体技术水平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引入新技术，提高了开发效率和产品质量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优化了系统架构，减少了系统故障率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积极参与团队建设，提高了团队凝聚力和协作能力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不足之处</a:t>
            </a:r>
            <a:endParaRPr lang="zh-CN" altLang="en-US"/>
          </a:p>
        </p:txBody>
      </p:sp>
      <p:sp>
        <p:nvSpPr>
          <p:cNvPr id="104932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对公司业务和产品了解不够深入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在项目管理和领导能力方面存在欠缺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与团队成员沟通不足，协作能力有待提高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技术更新速度慢，未能及时掌握新技术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原因分析</a:t>
            </a:r>
            <a:endParaRPr lang="zh-CN" altLang="en-US"/>
          </a:p>
        </p:txBody>
      </p:sp>
      <p:sp>
        <p:nvSpPr>
          <p:cNvPr id="104938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工作亮点：高效完成任务，技术精湛，团队协作能力强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不足之处：时间管理需加强，沟通技巧需提升，创新能力需提高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改进措施</a:t>
            </a:r>
            <a:endParaRPr lang="zh-CN" altLang="en-US"/>
          </a:p>
        </p:txBody>
      </p:sp>
      <p:sp>
        <p:nvSpPr>
          <p:cNvPr id="10494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针对工作亮点，继续保持并优化相关技术和方法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持续学习新技术和知识，提升个人技能和能力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加强团队协作和沟通，提高整体工作效率和质量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针对不足之处，深入分析原因，制定针对性的改进计划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下年工作展望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https://d.book118.com/506011052054010031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高级J2EE工程师年度总结及下年工作展望</vt:lpstr>
      <vt:lpstr>目录</vt:lpstr>
      <vt:lpstr>单击添加章节标题</vt:lpstr>
      <vt:lpstr>年度工作总结</vt:lpstr>
      <vt:lpstr>PowerPoint Presentation</vt:lpstr>
      <vt:lpstr>完成项目及任务</vt:lpstr>
      <vt:lpstr>技术难点与解决方案</vt:lpstr>
      <vt:lpstr>团队合作与沟通</vt:lpstr>
      <vt:lpstr>自我提升与收获</vt:lpstr>
      <vt:lpstr>工作亮点与不足</vt:lpstr>
      <vt:lpstr>PowerPoint Presentation</vt:lpstr>
      <vt:lpstr>工作亮点</vt:lpstr>
      <vt:lpstr>不足之处</vt:lpstr>
      <vt:lpstr>原因分析</vt:lpstr>
      <vt:lpstr>改进措施</vt:lpstr>
      <vt:lpstr>下年工作展望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2024-08-29T19:13:43.946</cp:lastPrinted>
  <dcterms:created xsi:type="dcterms:W3CDTF">2024-08-29T11:13:43Z</dcterms:created>
  <dcterms:modified xsi:type="dcterms:W3CDTF">2024-08-29T11:13:46Z</dcterms:modified>
</cp:coreProperties>
</file>