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056F68-CDE0-4AED-8F79-150F4DC7E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259E8-F98E-4C52-A676-9E22A80A1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A719E9-9B27-4CA0-8997-524AB7281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2AFF67-C164-4FA0-B2B2-475C3E5D2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6E00D8-3DDA-4360-A227-7B900A81C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31E850-72C3-4839-B783-FB6557DCF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6F8612-2A04-484F-93D3-F7BAC6ECE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8D406E-7D63-4D94-B1C4-DCF7385AF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1CF469-015D-4AB5-9918-E067F56B0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2E1243-24B1-40DC-BFAE-9E784F9E6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36375F-83E5-4D00-B781-2A6A36F74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02204320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小学语文教学设计专题讲座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小学语文教学设计概述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小学语文教学内容设计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小学语文教学方法设计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小学语文教学评价设计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小学语文教学资源利用与开发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小学语文教学设计案例分析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4" name="AutoShape 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小学语文教学设计的定义与特点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小学语文教学设计具有系统性、科学性、目标性、灵活性等特点，需要综合考虑多种因素，包括教学内容、学生特点、教学方法等，以实现最优化的教学效果。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小学语文教学设计是指根据小学语文课程标准和教材内容，结合小学生的身心发展特点，运用系统科学的分析方法，对教学目标、教学内容、教学方法、教学评价等进行整体规划和安排的过程。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提高教学质量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促进学生学习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提升教师专业素养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111" r="611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小学语文教学设计的重要性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通过科学合理的教学设计，教师可以更好地把握教学内容和教学目标，选择合适的教学方法，从而提高教学质量和效果。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有效的教学设计能够激发学生的学习兴趣和主动性，培养学生的思维能力和实践能力，促进学生的全面发展。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进行教学设计需要教师具备系统科学的分析能力和创新思维，有助于提升教师的专业素养和教学能力。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目标导向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学生中心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整体规划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/>
                </a:solidFill>
                <a:latin typeface="Microsoft Yahei"/>
                <a:ea typeface="Microsoft Yahei"/>
                <a:cs typeface="Microsoft Yahei"/>
              </a:rPr>
              <a:t>灵活多变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小学语文教学设计的原则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教学设计应以实现教学目标为导向，确保教学内容、教学方法和教学评价的一致性和有效性。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教学设计应以学生为中心，关注学生的需求和发展特点，注重激发学生的学习兴趣和主动性。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教学设计应根据实际情况进行灵活调整，根据不同的学生特点、教学内容和教学环境选择合适的教学策略。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教学设计应从整体出发，综合考虑教学内容、教学方法、教学评价等多个方面，实现系统性和科学性的规划。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小学语文教学内容设计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系统化、多样化、趣味性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识字与写字教学设计中，应注重系统性，遵循汉字的构字规律，从易到难逐步提高；采用多样化的教学方法，如字谜、游戏、故事等，激发学生学习汉字的兴趣；同时，注重写字的规范性，通过示范、练习等方式，帮助学生掌握正确的笔画顺序和书写姿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小学语文教学内容设计 识字与写字教学设计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理解文本、分析结构、注重细节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阅读理解教学设计中，教师应引导学生理解文本的主题、情感和意义，培养他们的阅读能力和阅读习惯；分析文本的结构，包括段落、层次、过渡等，帮助学生理清思路；注重细节的解读，引导学生关注文本中的关键词、修辞手法等，提高学生的阅读分析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小学语文教学内容设计 识字与写字教学设计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6098400" y="1501200"/>
            <a:ext cx="0" cy="474840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1542696" y="1462606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68737" y="1462606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小学语文教学内容设计 识字与写字教学设计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42696" y="1978954"/>
            <a:ext cx="4313071" cy="426568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实际应用、创新思维、个性化表达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40934" y="1978954"/>
            <a:ext cx="4313071" cy="426568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实际应用、创新思维、个性化表达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真实情境、互动交流、实际操作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口语交际教学设计中，应创设真实的情境，让学生在模拟的社交场合中锻炼口语表达能力；加强师生、生生之间的互动交流，鼓励学生积极参与讨论和发言；注重实际操作，通过角色扮演、小组讨论等方式，让学生在实际的口语交际中提高表达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小学语文教学内容设计 识字与写字教学设计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小学语文教学方法设计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通过创设与教学内容相关的情境，引导学生进入学习状态，增强情感体验，提高学习效果。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情境教学法通过模拟真实场景、角色扮演、图片展示等方式，将学生带入特定的情境中，让学生更好地理解课文内容，增强情感共鸣，提高学习兴趣和积极性。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情境教学法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16" b="23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以任务为核心，让学生在完成任务的过程中主动学习、思考和探究，培养自主学习和解决问题的能力。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任务驱动法通过设计具体、可操作的任务，引导学生自主学习、合作探究，让学生在完成任务的过程中掌握知识、提高技能、培养能力。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任务驱动法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https://d.book118.com/506022043200010040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2024-09-07T05:42:46.876</cp:lastPrinted>
  <dcterms:created xsi:type="dcterms:W3CDTF">2024-09-06T21:42:46Z</dcterms:created>
  <dcterms:modified xsi:type="dcterms:W3CDTF">2024-09-06T21:42:48Z</dcterms:modified>
</cp:coreProperties>
</file>