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75A25-1863-4105-B112-FB96F8D90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2AAF8-B50C-42B0-9386-F4517EFAA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D8194-8B61-4680-BAC7-99B42AFCF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54E16-9D0A-428F-A10B-7155A2E9B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AC67E-F457-452E-BEBD-C789EA5CB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67DDF3-DA36-4DCD-8972-9AA1702A2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4159BB-807F-4862-A36C-64B4FEEF4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C1FC1-E2E6-46A2-8D00-89223F3B5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630DD-A53A-4107-AF75-A58ECA581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12D72-2E02-4F1A-AD95-1FF135481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88E99-5F6B-4FE0-9F28-C9078CDCA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2304111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钢结构焊接的性能要求与检测方法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钢结构焊接基本概念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钢结构焊接性能要求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焊接质量检测方法与标准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焊接过程监控与质量保证措施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案例分析：成功提升钢结构焊接质量的项目实践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培训与提升：提高钢结构焊接技能水平途径探讨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钢结构焊接基本概念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钢结构特点及应用领域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钢结构具有强度高、自重轻、构造严谨、安装方便、环保无污染等优点。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广泛应用于大型厂房、场馆、超高层建筑、桥梁、船舶、海洋工程等领域。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常用的钢结构焊接方法包括手工电弧焊、埋弧自动焊、气体保护焊、电渣焊等。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焊接工艺包括焊接前准备、焊接材料选择、焊接参数设定、焊接过程控制及焊后处理等。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焊接方法与工艺简介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91" r="2539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焊接接头类型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对接接头、角接接头、T形接头、搭接接头等。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接头应具有良好的力学性能（如抗拉强度、屈服点、延伸率等）、工艺性能（如抗裂性、抗气孔性等）及使用性能（如耐腐蚀性、耐磨性等）。同时，焊接接头还应满足设计要求，确保结构的安全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焊接接头类型及性能要求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钢结构焊接性能要求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焊接接头应具有足够的强度，以承受设计载荷和工作应力，避免发生断裂或塑性变形。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焊接接头应具有一定的塑性，以便在受力时能够发生一定的塑性变形，吸收能量，防止脆性断裂。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强度与塑性要求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塑性要求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强度要求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韧性要求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焊接接头应具有良好的韧性，以承受动载荷和冲击载荷，防止发生脆性断裂。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抗裂性要求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焊接过程中应采取措施防止裂纹的产生和扩展，如预热、后热、控制焊接顺序等。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韧性及抗裂性要求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焊接接头应具有良好的疲劳性能，能够承受循环载荷的作用而不发生疲劳断裂。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疲劳性能要求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焊接接头应具有一定的耐腐蚀性，能够在腐蚀介质中长期使用而不发生严重的腐蚀破坏。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耐腐蚀性要求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疲劳性能与耐腐蚀性要求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31" b="2513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低温韧性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耐磨损性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对于在低温环境下使用的钢结构，焊接接头应具有良好的低温韧性，以防止在低温下发生脆性断裂。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对于在高温环境下使用的钢结构，焊接接头应具有良好的高温稳定性，能够保持足够的强度和塑性。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对于需要承受磨损的钢结构，焊接接头应具有良好的耐磨损性，以延长使用寿命。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其他特殊性能需求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焊接质量检测方法与标准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外观检测方法及标准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检查焊缝是否平直、均匀，是否有咬边、焊瘤、凹陷等缺陷。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检查焊缝的宽度、高度、余高等尺寸是否符合设计要求。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检查焊缝表面是否有裂纹、气孔、夹渣等缺陷。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焊缝外观形状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焊缝尺寸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表面缺陷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射线检测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超声检测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磁粉检测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渗透检测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无损检测技术及应用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利用磁粉在焊缝表面形成的磁场分布，检测焊缝表面或近表面的裂纹等缺陷。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利用超声波在焊缝中的传播特性，检测焊缝内部是否存在缺陷，如裂纹、气孔等。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利用X射线或伽马射线穿透焊缝，通过检测透射射线的强度变化来判断焊缝内部是否存在缺陷。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利用渗透剂在焊缝表面的毛细作用，检测焊缝表面开口的缺陷，如裂纹、气孔等。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拉伸试验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冲击试验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弯曲试验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硬度试验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破坏性试验方法及评价指标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对焊接接头进行拉伸试验，测定其抗拉强度和塑性指标，以评估焊接接头的承载能力。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对焊接接头进行冲击试验，测定其冲击韧性和脆性转变温度，以评估焊接接头的抗冲击性能。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对焊接接头进行弯曲试验，测定其弯曲角度和弯曲半径，以评估焊接接头的塑性变形能力。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对焊接接头进行硬度试验，测定其硬度值分布，以评估焊接接头的硬度性能和热影响区的性能。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4923" b="4923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建立和实施质量管理体系，确保焊接过程的质量控制和质量保证。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对焊接工艺、焊接人员、焊接设备等进行认证，确保其符合相关标准和规范的要求。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对焊接接头进行全面的质量检测与评估，包括外观检测、无损检测和破坏性试验等，以确保焊接接头的质量符合要求。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质量检测与评估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对焊接过程的质量记录进行保存和管理，实现焊接接头质量的可追溯性。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质量记录与追溯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质量管理体系与认证制度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https://d.book118.com/506023041115010052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2024-09-18T21:21:31.328</cp:lastPrinted>
  <dcterms:created xsi:type="dcterms:W3CDTF">2024-09-18T13:21:31Z</dcterms:created>
  <dcterms:modified xsi:type="dcterms:W3CDTF">2024-09-18T13:21:33Z</dcterms:modified>
</cp:coreProperties>
</file>