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4105A-2D66-42E1-9DB5-B21E3D2AB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FF68F-83C0-42B8-B452-A74FF9422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9E546-719D-47EE-AE0D-66E0B93B9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A4E9C-317C-4EAF-A470-4B9B7D405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926B6A-8D70-43F8-888F-BDBFA4036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826D01-C595-4FB0-AFFB-0230949C1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4ACDBB-28FA-4D5F-B265-CB25222FD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44F44-8134-4CBE-8971-C7C435932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81A56-C02D-48D7-A091-00AB53837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0342C-4489-4715-A79A-C2B18B98C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F52DE-9466-4AD0-BE88-97C7F3499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2320404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法兰克plc在数控机床中的应用课件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法兰克plc简介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法兰克plc在数控机床中的应用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法兰克plc在数控机床中的优势与挑战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法兰克plc简介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PLC，可编程逻辑控制器，是一种专门为工业环境设计的数字电子设备。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高可靠性、高灵活性、编程简单、易于维护、适应性强。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起源于20世纪60年代的美国，最初用于逻辑控制，现已扩展到过程控制等领域。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随着微处理器和计算机技术的发展，PLC的功能日益强大，应用范围不断扩大。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法兰克plc的历史与发展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法兰克plc的基本组成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输入输出模块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负责接收和发送信号，与外部设备连接。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存储器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存储用户程序、系统程序和数据。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中央处理器（CPU）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控制系统的核心，负责执行用户程序和操作指令。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提供系统所需的电能。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编程器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用于编写和调试用户程序。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数控机床是一种采用数字控制技术的机床，能够实现高精度、高效率的加工。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数控机床具有加工精度高、加工效率高、适应性强、加工能力强等特点。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数控机床的定义与特点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数控机床可以根据加工方式和加工对象的不同，分为数控车床、数控铣床、数控磨床等。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数控机床广泛应用于汽车、航空、机械、电子等制造业领域，是现代制造业的重要基础设备。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数控机床的分类与用途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主机是数控机床的主体，包括床身、工作台、主轴等部分。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数控系统是数控机床的控制核心，负责接收加工指令并控制机床的加工过程。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伺服系统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伺服系统是数控机床的重要部分，负责将数控系统的指令转化为机床的实际运动。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辅助装置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辅助装置包括冷却系统、排屑装置、防护装置等，用于辅助机床的加工过程。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数控机床的基本组成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https://d.book118.com/506023204043010101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2024-09-25T16:02:09.556</cp:lastPrinted>
  <dcterms:created xsi:type="dcterms:W3CDTF">2024-09-25T08:02:09Z</dcterms:created>
  <dcterms:modified xsi:type="dcterms:W3CDTF">2024-09-25T08:02:11Z</dcterms:modified>
</cp:coreProperties>
</file>