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7951D82-35AB-4F7C-BE81-E03141EC655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54CD5-A096-452E-9704-84BC2850A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A12A2-4CF0-4B7A-A49C-79C21A1AA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FB5E4-F2DC-474D-94FC-1DDAF036E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A98A6-1C6B-445D-A40F-0FC52B820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3C436-1C94-4C23-91D7-EBF849221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3D826-467B-49E9-BB6A-0C849F85F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80A2C9-6C39-4BAA-B8FA-7587BC73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C076D-471F-4457-9CFE-74B42DFBB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589A9-9548-461E-9AC6-4D7C3E50A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C07B9-BD98-40B7-A3AB-0B971275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D7910-9839-4737-82C7-97456A848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5337B8-E8A1-4B29-89BC-475FFBC0D0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A7EB6B2-99E0-4F68-AA35-AE3A5D39386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2322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高效团队沟通与合作礼仪培训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团队沟通的重要性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冲突管理与解决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团队激励与认可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本课程旨在提升团队成员的沟通与合作技能，使团队协作更加高效。通过培训，参与者将学习如何有效沟通、解决冲突，并构建更强大的团队关系。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学习领导团队的有效沟通技巧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提升团队合作能力，实现项目协作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融入团队，快速适应工作环境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提高客户沟通技巧，促进销售业绩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培训内容概要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有效倾听、表达清晰、沟通技巧培养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团队配合、分工合作、激励团队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冲突解决、团队调解、建设和谐团队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协作方式、任务分工、团队目标达成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我们的培训师拥有丰富的团队管理经验，能够教授实用的团队沟通与合作技巧。他们注重互动式教学，帮助学员快速掌握核心知识并在实践中应用。通过与讲师的互动，学员将更好地理解团队沟通的重要性。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团队沟通的定义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团队沟通是指团队成员之间相互交流、分享信息和协调行动的过程。良好的团队沟通能够促进团队成员之间的理解与合作，提高团队整体绩效。团队沟通在团队协作中扮演着至关重要的角色。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沟通障碍及解决方法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缺乏共识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信息传递不清晰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情绪化沟通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有效沟通技巧是团队成员在沟通过程中必须掌握的关键要素。倾听、表达和反馈是提高沟通技巧的重要方法。通过实践和案例演练，团队成员可以不断提升自己的沟通技巧，提高团队的协作效率。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维护良好关系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在沟通中要注重维护良好的人际关系，建立互相尊重的沟通氛围。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运用非语言沟通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非语言沟通也是沟通的重要组成部分，学会运用肢体语言和面部表情来增强沟通效果。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倾听是良好沟通的基础，要善于倾听他人的观点和意见，以建立有效的沟通互动。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沟通的艺术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言行一致是一种基本的沟通艺术，保持言行一致可以增强沟通的信任度。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效率提升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减少误解和冲突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团队凝聚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团队合作的重要性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指的是团队成员之间相互协作、共同努力实现共同目标的行为。团队合作是多人以协同的方式集中力量解决问题和完成任务的过程。在团队合作中，每个成员将个人能力与他人的能力结合起来，形成一个实现共同目标的力量。通过团队合作，可以发挥集体智慧，实现比个人更大的成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团队合作能够分工合作，增加工作效率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多人协作可以互相监督，减少失误，提高结果质量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提高结果质量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不同成员的观点和想法结合在一起，可以促进创新和发展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团队合作可以增强团队成员之间的互信和凝聚力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https://d.book118.com/506023220013010104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高效团队沟通与合作礼仪培训</vt:lpstr>
      <vt:lpstr>目录</vt:lpstr>
      <vt:lpstr>第一章 简介</vt:lpstr>
      <vt:lpstr> </vt:lpstr>
      <vt:lpstr>培训对象</vt:lpstr>
      <vt:lpstr>培训内容概要</vt:lpstr>
      <vt:lpstr>培训师资介绍</vt:lpstr>
      <vt:lpstr>第2章 团队沟通的重要性</vt:lpstr>
      <vt:lpstr> </vt:lpstr>
      <vt:lpstr>沟通障碍及解决方法</vt:lpstr>
      <vt:lpstr> </vt:lpstr>
      <vt:lpstr>沟通的艺术</vt:lpstr>
      <vt:lpstr>沟通的重要性</vt:lpstr>
      <vt:lpstr>第3章 团队合作的重要性</vt:lpstr>
      <vt:lpstr> </vt:lpstr>
      <vt:lpstr>团队合作的优势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2024-09-29T14:54:44.352</cp:lastPrinted>
  <dcterms:created xsi:type="dcterms:W3CDTF">2024-09-29T06:54:44Z</dcterms:created>
  <dcterms:modified xsi:type="dcterms:W3CDTF">2024-09-29T06:54:46Z</dcterms:modified>
</cp:coreProperties>
</file>