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65C41-1C75-48F9-A520-06E0DE128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0F2E7-D559-487E-8B03-EE7B5F7FF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B9669-DB3C-4EFE-92BB-1F7FE7FBC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AB8C29-9C95-4E16-86B3-38DE9A60D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4D5876-A58E-450E-B93F-AA4F6E949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D3843E-C4A0-4C16-844A-E65E6693F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B6A6D1-6F4B-4E07-88BA-B7BEC2792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664B74-5BEB-45B8-A47E-3A249E500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F1FE12-687A-44EB-872A-A6D3450E4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23853-7E62-4ABC-928B-836EBE112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07633-01B7-4EE1-9500-5608F8B9D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02401210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预防流感的背景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流感病毒的特性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流感疫情的历史与现状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流感对人类健康的影响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预防流感的方法与措施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流感的科学研究与疫苗开发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结论：预防流感的重要性和挑战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流感病毒的特性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最常见，可感染不同种类的动物和人类。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A型流感病毒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607" r="2260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B型流感病毒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C型流感病毒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主要感染人类，较少变异，但仍然可以引起季节性流行。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较少见，主要感染人类，变异较少。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流感病毒的种类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06" b="49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777" b="107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流感病毒的传播方式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空气传播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通过咳嗽、打喷嚏或说话时产生的飞沫传播。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接触传播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通过接触被病毒污染的物品或表面，然后再触摸自己的口、鼻或眼睛传播。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母婴传播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在分娩过程中，病毒可能通过母体传播给新生儿。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流感病毒的表面抗原发生变异，导致免疫系统无法识别和攻击新的病毒株。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抗原性变异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流感病毒为了适应不同宿主而发生变异，使其可以在不同物种间传播。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宿主适应性变异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流感病毒对药物产生抗药性，使抗病毒药物失去作用。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耐药性变异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流感病毒的变异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流感疫情的历史与现状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全球约10亿人感染，造成约5000万人死亡。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1918年西班牙流感大流行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由H2N2病毒引起，造成约200万人死亡。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1957年亚洲流感大流行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由H3N2病毒引起，造成约100万人死亡。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1968年香港流感大流行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由新型H1N1病毒引起，造成约20万人死亡。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2009年H1N1流感大流行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流感大流行的历史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全球流感疫情持续存在，每年有季节性流行。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流感病毒不断变异，导致疫苗的有效性可能降低。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946" b="14946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2718" b="2271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老年人、儿童、孕妇和身体虚弱的人更容易感染流感，且容易出现严重并发症。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当前流感疫情的形势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流感疫情的地区分布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流感在全世界范围内流行，但地区间的流行程度和病毒类型存在差异。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北半球的流感季节通常在冬季，南半球的流感季节则在夏季。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一些国家和地区由于疫苗接种计划和防控措施的实施，流感发病率较低。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流感对人类健康的影响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流感病毒可引起肺炎、心脏疾病等严重并发症，导致死亡。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708" r="8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死亡风险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流感并发症严重时需要住院治疗，增加医疗负担。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儿童和老年人感染流感后更容易出现严重并发症。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儿童和老年人风险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流感对健康的直接影响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流感疫情可能引起公众恐慌和焦虑，对心理健康产生负面影响。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流感爆发期间，医疗资源紧张，可能导致其他疾病的诊疗受到影响。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流感爆发可能导致生产效率下降、缺勤率增加等社会经济问题。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000" r="11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282" r="1428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4833" b="48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流感对健康的间接影响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https://d.book118.com/506024012100010041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2024-09-08T04:46:31.007</cp:lastPrinted>
  <dcterms:created xsi:type="dcterms:W3CDTF">2024-09-07T20:46:31Z</dcterms:created>
  <dcterms:modified xsi:type="dcterms:W3CDTF">2024-09-07T20:46:33Z</dcterms:modified>
</cp:coreProperties>
</file>