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3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77E42-B1E3-42E0-9FFC-86494E1FB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8F3A0-BF9C-4FFB-8E12-F56DBC824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9470E-BEDD-493D-9892-07DF89C6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701C5-58F3-4E4A-8940-7F7D4A14C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868C5-4495-42D2-8B86-E753B237F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EA93D-26CB-4240-ACCD-5ABAED8B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D57FF-A50B-416D-92D8-BB38992DD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CBB4B-049B-4925-B695-9BB6AF04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421E6-1337-4EFC-902E-7E8407E9B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A7B07-7ED2-4EBD-AA96-CC1EE18D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2FE86-3FDA-4D45-B52B-85115F5B6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929" r:id="rId2"/>
    <p:sldLayoutId id="2147496930" r:id="rId3"/>
    <p:sldLayoutId id="2147496931" r:id="rId4"/>
    <p:sldLayoutId id="2147496932" r:id="rId5"/>
    <p:sldLayoutId id="2147496933" r:id="rId6"/>
    <p:sldLayoutId id="2147496934" r:id="rId7"/>
    <p:sldLayoutId id="2147496935" r:id="rId8"/>
    <p:sldLayoutId id="2147496936" r:id="rId9"/>
    <p:sldLayoutId id="2147496937" r:id="rId10"/>
    <p:sldLayoutId id="214749693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241210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帮助初中生发展个人兴趣爱好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了解个人兴趣爱好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培养兴趣爱好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发展兴趣爱好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平衡学业和兴趣爱好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持续发展和成长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了解个人兴趣爱好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48846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48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0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2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擅长领域：了解自己在哪些领域有优势，如数学、英语、科学等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6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兴趣爱好：了解自己的兴趣爱好，如运动、音乐、阅读等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性格特点：了解自己的性格特点，如内向、外向、独立、合作等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0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价值观：了解自己的价值观，如追求成功、追求幸福、追求知识等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探索和发现兴趣爱好</a:t>
            </a:r>
            <a:endParaRPr lang="zh-CN" altLang="en-US"/>
          </a:p>
        </p:txBody>
      </p:sp>
      <p:sp>
        <p:nvSpPr>
          <p:cNvPr id="10488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8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自我反思：思考自己的喜好和特长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尝试新事物：积极参与各种活动，尝试新事物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0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观察他人：观察他人的兴趣爱好，寻找自己的兴趣点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2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咨询专业人士：向老师、家长或专业人士寻求建议和指导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确定个人兴趣爱好的方向</a:t>
            </a:r>
            <a:endParaRPr lang="zh-CN" altLang="en-US"/>
          </a:p>
        </p:txBody>
      </p:sp>
      <p:sp>
        <p:nvSpPr>
          <p:cNvPr id="104895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尝试新事物：尝试不同的活动，找到真正喜欢的事情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自我反思：思考自己的兴趣和优势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观察他人：观察他人的兴趣爱好，从中获得灵感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咨询专业人士：向老师、家长或专业人士寻求建议和指导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培养兴趣爱好</a:t>
            </a:r>
            <a:endParaRPr lang="zh-CN" altLang="en-US"/>
          </a:p>
        </p:txBody>
      </p:sp>
      <p:sp>
        <p:nvSpPr>
          <p:cNvPr id="10490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制定计划和目标</a:t>
            </a:r>
            <a:endParaRPr lang="zh-CN" altLang="en-US"/>
          </a:p>
        </p:txBody>
      </p:sp>
      <p:sp>
        <p:nvSpPr>
          <p:cNvPr id="10490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确定兴趣爱好：选择自己感兴趣的领域，如音乐、绘画、运动等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设定目标：根据学习计划，设定短期和长期的目标，如学会弹一首曲子，完成一幅画作等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评估和调整：定期评估自己的学习进度和效果，根据实际情况调整计划和目标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制定学习计划：根据兴趣爱好，制定具体的学习计划，如每周练习几次，每次练习多长时间等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坚持练习和尝试</a:t>
            </a:r>
            <a:endParaRPr lang="zh-CN" altLang="en-US"/>
          </a:p>
        </p:txBody>
      </p:sp>
      <p:sp>
        <p:nvSpPr>
          <p:cNvPr id="104910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培养兴趣爱好需要持之以恒的练习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尝试不同的兴趣爱好，找到真正喜欢的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遇到困难和挫折时，要坚持不懈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通过尝试和练习，不断提高自己的技能和兴趣水平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寻求指导和帮助</a:t>
            </a:r>
            <a:endParaRPr lang="zh-CN" altLang="en-US"/>
          </a:p>
        </p:txBody>
      </p:sp>
      <p:sp>
        <p:nvSpPr>
          <p:cNvPr id="1049164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8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寻找兴趣：了解自己的兴趣爱好，找到适合自己的活动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寻求指导：向老师、家长或专业人士寻求指导和建议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参加兴趣班：参加各种兴趣班，如绘画、音乐、舞蹈等，以提高自己的技能和兴趣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参加社团活动：参加学校或社区的社团活动，与其他志同道合的人交流和学习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参加兴趣小组或俱乐部</a:t>
            </a:r>
            <a:endParaRPr lang="zh-CN" altLang="en-US"/>
          </a:p>
        </p:txBody>
      </p:sp>
      <p:sp>
        <p:nvSpPr>
          <p:cNvPr id="104922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寻找志同道合的朋友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学习新的技能和知识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提高社交能力和团队合作精神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培养自信心和自我价值感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发展兴趣爱好</a:t>
            </a:r>
            <a:endParaRPr lang="zh-CN" altLang="en-US"/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提升技能和能力</a:t>
            </a:r>
            <a:endParaRPr lang="zh-CN" altLang="en-US"/>
          </a:p>
        </p:txBody>
      </p:sp>
      <p:sp>
        <p:nvSpPr>
          <p:cNvPr id="1049308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学习新技能：如编程、绘画、音乐等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参加兴趣班：如舞蹈、武术、书法等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阅读相关书籍：如科普、文学、历史等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实践和锻炼：如参加比赛、表演、展览等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https://d.book118.com/506024121003010042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Office Theme</vt:lpstr>
      <vt:lpstr>帮助初中生发展个人兴趣爱好</vt:lpstr>
      <vt:lpstr>目录</vt:lpstr>
      <vt:lpstr>了解个人兴趣爱好</vt:lpstr>
      <vt:lpstr>自我评估</vt:lpstr>
      <vt:lpstr>探索和发现兴趣爱好</vt:lpstr>
      <vt:lpstr>确定个人兴趣爱好的方向</vt:lpstr>
      <vt:lpstr>培养兴趣爱好</vt:lpstr>
      <vt:lpstr>制定计划和目标</vt:lpstr>
      <vt:lpstr>坚持练习和尝试</vt:lpstr>
      <vt:lpstr>寻求指导和帮助</vt:lpstr>
      <vt:lpstr>参加兴趣小组或俱乐部</vt:lpstr>
      <vt:lpstr>发展兴趣爱好</vt:lpstr>
      <vt:lpstr>提升技能和能力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2024-09-09T05:02:14.932</cp:lastPrinted>
  <dcterms:created xsi:type="dcterms:W3CDTF">2024-09-08T21:02:14Z</dcterms:created>
  <dcterms:modified xsi:type="dcterms:W3CDTF">2024-09-08T21:02:17Z</dcterms:modified>
</cp:coreProperties>
</file>