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CB4C84-BAA5-4A5E-A14D-2DFDBFE67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A4F9F-A1A6-41C6-8997-1A38E9296A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6EB853-9E1D-44CA-8380-224CEC88A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D50DF8-9EF5-4CE9-8E8A-C2A60F35C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3D574C-6424-44B5-B7C3-48F5C389FC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A20DF4-25E2-40B1-928E-A3A0604826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8DE5A8-20E1-43C1-AEF5-E610EA77F1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F67131-A86D-4D54-B29E-133149854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60140-7AEE-4492-A417-9F8B3C3395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77C87-9E06-4B4A-951D-57285D5F9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5DC7B-6BAA-47B1-9D0E-F136DA5B11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02523004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农产品市场营销的广告创意与策划</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农产品市场现状及趋势分析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广告创意策略制定</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媒介投放策略制定</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促销活动设计与执行</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品牌形象塑造与传播途径</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案例分享：成功农产品广告创意与策划案例解析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农产品市场现状及趋势分析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500" r="23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农产品市场是一个庞大的市场，涵盖了各类食品、饮料、烟草等产品。随着人口的增长和经济的发展，农产品市场规模不断扩大。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农产品市场规模庞大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农产品市场的增长率一直保持稳定，预计未来几年将继续保持这一趋势。随着消费者对健康饮食的关注和有机、绿色农产品的需求增加，农产品市场有望迎来新的增长点。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增长率稳定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农产品市场规模及增长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990" r="59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5773" b="157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532" b="105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消费者需求特点与变化趋势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健康饮食趋势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消费者越来越关注健康饮食，对有机、绿色、无农药残留的农产品需求增加。同时，消费者也更加注重农产品的品质和口感。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便捷性需求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随着生活节奏的加快，消费者对农产品的便捷性需求也越来越高。他们更倾向于购买已经加工好的半成品或成品，以节省时间和精力。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消费者对农产品的个性化需求也在增加。他们希望购买到符合自己口味、营养需求和饮食偏好的农产品。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竞争格局多样化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农产品市场的竞争格局多样化，包括大型农业企业、中小型农户、合作社等多种参与者。他们通过不同的营销策略和渠道进行竞争。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大型农业企业在农产品市场中占据主导地位，他们拥有先进的生产技术和设备，能够提供高品质的农产品。中小型农户和合作社则通过提供特色农产品和优质服务来吸引消费者。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8" r="2003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绿色有机农产品市场潜力巨大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随着消费者对健康饮食的关注和环保意识的提高，绿色有机农产品市场潜力巨大。未来将有更多的农业企业投入到绿色有机农产品的生产和销售中。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农业科技创新推动市场发展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农业科技创新将推动农产品市场的发展。例如，通过基因编辑技术培育出抗病、抗虫、高产的农作物新品种，提高农产品的产量和质量；通过智能农业技术实现精准施肥、精准用药等，提高农业生产效率。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线上线下融合成为趋势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随着互联网技术的发展和普及，线上线下融合将成为农产品市场营销的趋势。农业企业将通过电商平台、社交媒体等渠道进行线上推广和销售，同时结合线下实体店、农贸市场等渠道提供优质的购物体验和服务。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广告创意策略制定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确定目标受众群体</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根据农产品特性和市场需求，明确广告的目标受众，如年龄、性别、地域、收入等。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受众需求洞察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深入了解目标受众的消费习惯、购买动机、价值观等，为广告创意提供有力支持。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市场细分与定位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针对不同受众群体，进行市场细分，明确农产品在市场中的定位，为广告策略制定提供依据。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目标受众分析与定位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农产品卖点挖掘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发掘农产品的独特卖点，如新鲜度、口感、营养价值等，为广告创意提供核心信息。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创意概念构思</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结合农产品卖点和目标受众需求，构思独特、吸引人的广告创意概念。</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创意表达方式选择</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根据广告创意概念和目标受众特点，选择合适的表达方式，如幽默、温馨、怀旧等。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创意概念提炼与表达</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视觉元素选择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选取与农产品和广告创意相契合的视觉元素，如色彩、图形、图像等。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视觉设计原则遵循</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遵循视觉设计原则，如对比、重复、对齐等，打造美观、易懂的广告视觉效果。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呈现方式选择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根据广告投放媒介和受众特点，选择合适的呈现方式，如海报、视频、社交媒体等。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视觉元素设计及呈现方式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品牌故事构建</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通过讲述农产品背后的品牌故事，传递品牌价值观和文化内涵，提升品牌认知度和美誉度。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情感营销手段运用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运用情感营销手段，如情感化设计、情感化文案等，增强广告的情感感染力和说服力。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情感诉求点挖掘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挖掘与农产品相关的情感诉求点，如家乡情怀、健康生活理念等，激发受众情感共鸣。</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情感诉求与品牌故事构建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媒介投放策略制定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选择具有高收视率的电视台和时段，投放精美的农产品广告，吸引家庭主妇和老年人的关注。</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电视广告</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网络广告</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户外广告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印刷品广告</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利用社交媒体、搜索引擎和农业专业网站等渠道，投放精准的广告，触达目标受众。</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在农贸市场、超市、公交车站等场所投放户外广告，提高品牌曝光度。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在农业杂志、报纸等印刷品上投放广告，扩大品牌影响力。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媒介类型选择及组合优化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电视广告</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黄金时段高频次投放，提高品牌知名度；非黄金时段低频次投放，降低成本。</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网络广告</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根据目标受众的上网习惯，选择合适的投放时段和频次，提高广告点击率。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户外广告</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长期投放，保持品牌曝光度；定期更换广告内容，保持新鲜感。</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印刷品广告</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根据杂志、报纸的发行周期和读者群体，选择合适的投放时段和频次。</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投放时段和频次规划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实时监测广告的曝光量、点击量、转化率等数据，评估广告效果。</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数据监测</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收集用户对广告的反馈意见，了解用户需求和市场动态。</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用户反馈</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根据数据监测和用户反馈，及时调整媒介类型、投放时段、频次等策略，提高广告效果。</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调整策略</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效果评估及调整方案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https://d.book118.com/506025230045010033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2024-09-01T19:23:23.516</cp:lastPrinted>
  <dcterms:created xsi:type="dcterms:W3CDTF">2024-09-01T11:23:23Z</dcterms:created>
  <dcterms:modified xsi:type="dcterms:W3CDTF">2024-09-01T11:23:25Z</dcterms:modified>
</cp:coreProperties>
</file>