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48E73-5845-4002-A70C-4444B62B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4EBC5-7AC2-4C5E-B100-BDE53A9A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09E1D-1BFB-4E38-B744-DB0EE4F9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DE737-E2E5-45B1-A8D9-80C78E304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807DA-3920-4DAE-A2C6-277A1E74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B0555-1784-4BF0-A295-091BA11B9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196FA3-07DF-44A7-81E2-F7B604D66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5A5AB-21F8-4163-918E-600ED340F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5B3DE-BF16-41E5-B845-F7DEF41E3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97E09-217A-4A54-AF59-A6CDF2A0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7A507-BE0A-489B-A652-57170BB0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31131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沃尔玛食品供应链管理区块链应用解析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区块链在食品供应链管理中的应用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沃尔玛食品供应链管理区块链应用实践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区块链应用对沃尔玛食品供应链管理的影响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近年来，全球范围内食品安全事件不断，如疯牛病、沙门氏菌污染等，对消费者信心和食品行业造成了严重影响。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542" r="2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消费者对食品来源、加工、运输等环节的透明度要求越来越高，希望了解食品的完整供应链信息。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供应链透明化需求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区块链技术作为一种分布式账本技术，具有不可篡改、可追溯等特点，为食品供应链透明化提供了新的解决方案。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区块链技术兴起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区块链是一种分布式数据库，通过多个节点共同参与数据的维护和验证，保证数据的不可篡改和可追溯性。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去中心化、安全性高、透明度高、可追溯性强。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区块链技术可以应用于供应链管理的各个环节，包括采购、生产、物流、销售等，提高供应链的透明度和效率。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区块链在供应链管理中的应用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当前沃尔玛食品供应链管理存在的问题包括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信息不对称、追溯困难、效率低下等。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引入区块链技术的必要性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通过引入区块链技术，可以建立透明、可追溯的食品供应链管理体系，提高食品安全水平和消费者信心。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沃尔玛食品供应链管理现状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区块链在食品供应链管理中的应用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区块链技术可以记录食品从生产到消费的每一个环节，包括生产、加工、运输、销售等，实现全程可追溯。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通过区块链技术，消费者可以扫描产品上的二维码或条形码，了解产品的详细信息和来源，提高消费者对产品的信任度。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区块链技术还可以确保供应链数据的不可篡改性和真实性，防止数据被恶意修改或伪造，保障消费者权益。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提高透明度与可追溯性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71" r="230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区块链技术还可以对库存数据进行加密处理，确保数据的安全性和隐私性。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区块链技术可以实现供应链信息的实时共享，让各环节参与者能够及时了解库存情况，避免库存积压和浪费。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通过智能合约等技术手段，可以实现自动化补货和调货，提高库存周转率，降低运营成本。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优化库存管理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区块链技术可以实现食品安全信息的全面记录和共享，包括食品成分、生产日期、保质期、检验报告等，方便监管部门进行监督和检查。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通过区块链技术，监管部门可以及时获取食品安全事件的信息，迅速采取应对措施，保障公众健康和安全。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区块链技术还可以对食品安全数据进行加密处理，确保数据的安全性和可信度，防止数据被篡改或伪造。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加强食品安全监管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区块链技术可以实现供应链信息的实时共享和协同处理，提高各环节之间的沟通和协作效率。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通过智能合约等技术手段，可以实现自动化结算和支付，简化交易流程，降低交易成本。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区块链技术还可以对供应链数据进行加密处理，确保数据的安全性和隐私性，提高数据传输和处理的效率。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830" r="283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提升供应链效率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沃尔玛食品供应链管理区块链应用实践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沃尔玛选择了成熟的联盟链技术，如Hyperledger Fabric，以确保高性能、安全性和可扩展性。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采用分层架构，包括数据层、网络层、共识层、合约层和应用层，确保系统的稳定性和灵活性。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根据角色和权限设置不同类型的节点，如全节点、轻节点和验证节点，以满足不同参与方的需求。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区块链技术选型与架构设计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通过物联网设备、RFID标签等手段，实时采集食品生产、加工、运输等各环节的数据。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利用区块链的分布式存储特性，确保数据的安全性和不可篡改性。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通过哈希算法、数字签名等技术手段，确保数据的完整性和真实性。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数据采集、存储与验证机制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自动执行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智能合约可自动执行供应链管理中的各项任务，如订单处理、库存管理、支付结算等。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透明可追溯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通过智能合约记录食品从生产到消费的全程信息，实现透明化和可追溯性。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风险防控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智能合约可设定风险阈值和预警机制，及时发现并处理潜在风险。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智能合约在供应链管理中的应用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与供应商建立紧密的合作关系，共同推进区块链技术在供应链管理中的应用。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监管机构协同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与监管机构保持密切沟通，确保区块链技术的合规性和安全性。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通过区块链技术实现与供应商、监管机构等的信息共享，提高协同效率和透明度。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与供应商、监管机构等协同合作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https://d.book118.com/506031131004010054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2024-09-20T23:19:41.333</cp:lastPrinted>
  <dcterms:created xsi:type="dcterms:W3CDTF">2024-09-20T15:19:41Z</dcterms:created>
  <dcterms:modified xsi:type="dcterms:W3CDTF">2024-09-20T15:19:43Z</dcterms:modified>
</cp:coreProperties>
</file>