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03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7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28FF8-ED91-4D58-814D-87555D6BA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BF851-A87B-4D46-9859-9952CDEC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2B7EA-940D-4B95-9F9D-F450AB495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08912-1C45-46A2-B578-B8B5B8816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B34A6B-1BE9-473A-9CAE-A6E1D682D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7738A9-AC68-47C3-AD7F-EA880249A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2C85E-A4F0-463F-B85F-FEAFD11FF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195F1-F289-40FF-B44C-1F41CC4D8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F6791-4E95-49FF-A451-87FAFBFF2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25BD7-4AB2-4D19-8F72-618FB1C65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09E06-3829-4CAF-BE1F-08BA0F94D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024" r:id="rId2"/>
    <p:sldLayoutId id="2147493025" r:id="rId3"/>
    <p:sldLayoutId id="2147493026" r:id="rId4"/>
    <p:sldLayoutId id="2147493027" r:id="rId5"/>
    <p:sldLayoutId id="2147493028" r:id="rId6"/>
    <p:sldLayoutId id="2147493029" r:id="rId7"/>
    <p:sldLayoutId id="2147493030" r:id="rId8"/>
    <p:sldLayoutId id="2147493031" r:id="rId9"/>
    <p:sldLayoutId id="2147493032" r:id="rId10"/>
    <p:sldLayoutId id="214749303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31143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《头痛马晓辉》PPT课件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课件介绍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头痛概述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马晓辉简介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马晓辉治疗头痛方法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马晓辉治疗头痛案例分享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课件介绍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课件主题：《头痛马晓辉》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课件目标：帮助学生了解头痛马晓辉的相关知识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课件内容：包括头痛马晓辉的定义、症状、原因、诊断、治疗等方面的介绍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适用对象：医学学生、医生、患者等对头痛马晓辉感兴趣的人群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3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帮助学生了解头痛马晓辉的病因、症状及治疗方法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提高学生对于头痛马晓辉的认识和重视程度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引导学生关注自身健康，及时就医治疗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增强学生的健康意识和自我保健能力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4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患者及其家属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医生、护士等医疗专业人士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对头痛问题感兴趣的人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需要了解头痛相关知识和治疗方法的人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4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课件结尾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课件封面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课件目录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头痛概述</a:t>
            </a:r>
            <a:endParaRPr lang="zh-CN" altLang="en-US"/>
          </a:p>
        </p:txBody>
      </p:sp>
      <p:sp>
        <p:nvSpPr>
          <p:cNvPr id="10495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头痛定义</a:t>
            </a:r>
            <a:endParaRPr lang="zh-CN" altLang="en-US"/>
          </a:p>
        </p:txBody>
      </p:sp>
      <p:sp>
        <p:nvSpPr>
          <p:cNvPr id="10496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头痛是一种常见的神经系统症状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头痛可以由多种原因引起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头痛通常表现为头部疼痛或不适感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头痛可能会伴随着其他症状出现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头痛类型</a:t>
            </a:r>
            <a:endParaRPr lang="zh-CN" altLang="en-US"/>
          </a:p>
        </p:txBody>
      </p:sp>
      <p:sp>
        <p:nvSpPr>
          <p:cNvPr id="10496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丛集性头痛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药物过度使用性头痛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偏头痛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紧张型头痛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头痛原因</a:t>
            </a:r>
            <a:endParaRPr lang="zh-CN" altLang="en-US"/>
          </a:p>
        </p:txBody>
      </p:sp>
      <p:sp>
        <p:nvSpPr>
          <p:cNvPr id="10497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外部原因：如头部外伤、脑部感染、眼部疾病等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内部原因：如高血压、低血压、贫血等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心理原因：如紧张、焦虑、抑郁等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其他原因：如药物副作用、过度疲劳等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头痛症状</a:t>
            </a:r>
            <a:endParaRPr lang="zh-CN" altLang="en-US"/>
          </a:p>
        </p:txBody>
      </p:sp>
      <p:sp>
        <p:nvSpPr>
          <p:cNvPr id="10498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内容1：头痛症状包括头痛、恶心、呕吐、畏光、畏声等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内容2：头痛马晓辉是偏头痛的一种，表现为单侧或双侧颞部疼痛，可伴有恶心、呕吐等症状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内容3：头痛马晓辉的病因包括遗传、内分泌、饮食、精神等因素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内容4：头痛马晓辉的治疗方法包括药物治疗和非药物治疗，如针灸、按摩等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马晓辉简介</a:t>
            </a:r>
            <a:endParaRPr lang="zh-CN" altLang="en-US"/>
          </a:p>
        </p:txBody>
      </p:sp>
      <p:sp>
        <p:nvSpPr>
          <p:cNvPr id="1049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49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马晓辉身份</a:t>
            </a:r>
            <a:endParaRPr lang="zh-CN" altLang="en-US"/>
          </a:p>
        </p:txBody>
      </p:sp>
      <p:sp>
        <p:nvSpPr>
          <p:cNvPr id="104997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8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8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8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9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职业：医生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9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毕业院校：北京大学医学部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9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性别：男性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9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年龄：32岁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马晓辉经历</a:t>
            </a:r>
            <a:endParaRPr lang="zh-CN" altLang="en-US"/>
          </a:p>
        </p:txBody>
      </p:sp>
      <p:sp>
        <p:nvSpPr>
          <p:cNvPr id="10500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出生背景：马晓辉出生于一个普通家庭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教育经历：从小学习成绩优异，后考入重点大学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工作经历：毕业后进入一家知名企业工作，担任高管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创业经历：创办了自己的公司，并取得了一定的成功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https://d.book118.com/506031143232010031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4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Office Theme</vt:lpstr>
      <vt:lpstr>《头痛马晓辉》PPT课件</vt:lpstr>
      <vt:lpstr>目录</vt:lpstr>
      <vt:lpstr>单击此处添加章节标题</vt:lpstr>
      <vt:lpstr>课件介绍</vt:lpstr>
      <vt:lpstr>PowerPoint Presentation</vt:lpstr>
      <vt:lpstr>课件背景</vt:lpstr>
      <vt:lpstr>课件目的</vt:lpstr>
      <vt:lpstr>适用人群</vt:lpstr>
      <vt:lpstr>课件结构</vt:lpstr>
      <vt:lpstr>头痛概述</vt:lpstr>
      <vt:lpstr>PowerPoint Presentation</vt:lpstr>
      <vt:lpstr>头痛定义</vt:lpstr>
      <vt:lpstr>头痛类型</vt:lpstr>
      <vt:lpstr>头痛原因</vt:lpstr>
      <vt:lpstr>头痛症状</vt:lpstr>
      <vt:lpstr>马晓辉简介</vt:lpstr>
      <vt:lpstr>PowerPoint Presentation</vt:lpstr>
      <vt:lpstr>马晓辉身份</vt:lpstr>
      <vt:lpstr>马晓辉经历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2024-08-30T16:58:55.584</cp:lastPrinted>
  <dcterms:created xsi:type="dcterms:W3CDTF">2024-08-30T08:58:55Z</dcterms:created>
  <dcterms:modified xsi:type="dcterms:W3CDTF">2024-08-30T08:58:57Z</dcterms:modified>
</cp:coreProperties>
</file>