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4A725-7D88-4F9A-963D-CB990E24C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78767-D962-43AB-AB10-B1F6838B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AAA09-1189-4909-8DA1-7A134CF0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20090-FC72-4A79-ABAD-8212874F7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CF45B-8730-49E1-937C-D1E5E9D5E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6D0F8-AC8E-4F83-BD6E-B832EF3C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3C478-21F8-491F-87FD-C1760472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E04ED-8C33-4FD1-A96B-06F44E3D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F4C87-6E8A-4D91-9CCE-27B79F6C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25A1D-DE72-4BBD-9773-1A883DED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79D4-35A7-4A9E-9562-6EB7ED2B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8011954" y="171958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610778" y="6132093"/>
            <a:ext cx="654891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5746432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4383465" y="4067810"/>
            <a:ext cx="4076640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 sz="1050">
                <a:sym typeface="+mn-ea"/>
              </a:rPr>
              <a:t>单击此处编辑母版副标题样式</a:t>
            </a:r>
            <a:endParaRPr sz="1050"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4383464" y="1795145"/>
            <a:ext cx="4076640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6384658" y="3940944"/>
            <a:ext cx="2075447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7214711" y="5966460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08583" y="0"/>
            <a:ext cx="6635416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551259" y="6228346"/>
            <a:ext cx="804148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09111" y="1666875"/>
            <a:ext cx="862965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900">
                <a:sym typeface="+mn-ea"/>
              </a:rPr>
              <a:t>编辑副标题</a:t>
            </a:r>
            <a:endParaRPr sz="900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509111" y="406400"/>
            <a:ext cx="518922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384002" y="1807845"/>
            <a:ext cx="33528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6889471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386382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302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668799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863679" y="1497965"/>
            <a:ext cx="7416641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3600">
                <a:sym typeface="+mn-ea"/>
              </a:rPr>
              <a:t>编辑节编号</a:t>
            </a:r>
            <a:endParaRPr sz="360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2283618" y="2595245"/>
            <a:ext cx="4605814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340292" y="0"/>
            <a:ext cx="6803857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525303" y="184150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738187" y="1533525"/>
            <a:ext cx="3856672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950" err="1">
                <a:sym typeface="+mn-ea"/>
              </a:rPr>
              <a:t>编辑标题</a:t>
            </a:r>
            <a:endParaRPr sz="4950"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085248" y="6132093"/>
            <a:ext cx="656558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738036" y="5967095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456299" y="1413194"/>
            <a:ext cx="82268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456299" y="365125"/>
            <a:ext cx="82268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768" r:id="rId2"/>
    <p:sldLayoutId id="2147501769" r:id="rId3"/>
    <p:sldLayoutId id="2147501770" r:id="rId4"/>
    <p:sldLayoutId id="2147501771" r:id="rId5"/>
    <p:sldLayoutId id="2147501772" r:id="rId6"/>
    <p:sldLayoutId id="2147501773" r:id="rId7"/>
    <p:sldLayoutId id="2147501774" r:id="rId8"/>
    <p:sldLayoutId id="2147501775" r:id="rId9"/>
    <p:sldLayoutId id="2147501776" r:id="rId10"/>
    <p:sldLayoutId id="21475017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33025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品牌营销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75000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352425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451485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451485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178069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879758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1879758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品牌营销概述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320944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3308032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3308032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品牌定位与市场分析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4637722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473630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473630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品牌形象与品牌传播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606599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616505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616505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品牌营销的执行与监控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749474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7593330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7593330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品牌营销的创新与发展</a:t>
            </a:r>
            <a:endParaRPr lang="zh-CN" altLang="en-US" sz="12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品牌营销概述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品牌营销的定义</a:t>
            </a:r>
            <a:endParaRPr lang="zh-CN" altLang="en-US"/>
          </a:p>
        </p:txBody>
      </p:sp>
      <p:sp>
        <p:nvSpPr>
          <p:cNvPr id="1048970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品牌营销是指通过塑造品牌形象、提升品牌价值，以实现产品或服务的销售和推广。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品牌营销包括品牌定位、品牌传播、品牌管理、品牌维护等多个方面。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品牌营销的目的是提高消费者对品牌的认知度、忠诚度和满意度，从而提高企业的市场竞争力。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品牌营销的成功与否，取决于品牌是否能够满足消费者的需求，以及品牌是否能够在市场中脱颖而出。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品牌营销的重要性</a:t>
            </a:r>
            <a:endParaRPr lang="zh-CN" altLang="en-US"/>
          </a:p>
        </p:txBody>
      </p:sp>
      <p:sp>
        <p:nvSpPr>
          <p:cNvPr id="1049012" name="圆角矩形 26"/>
          <p:cNvSpPr/>
          <p:nvPr>
            <p:custDataLst>
              <p:tags r:id="rId2"/>
            </p:custDataLst>
          </p:nvPr>
        </p:nvSpPr>
        <p:spPr>
          <a:xfrm>
            <a:off x="45630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28"/>
          <p:cNvSpPr/>
          <p:nvPr>
            <p:custDataLst>
              <p:tags r:id="rId3"/>
            </p:custDataLst>
          </p:nvPr>
        </p:nvSpPr>
        <p:spPr>
          <a:xfrm>
            <a:off x="45820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6" name="文本框 31"/>
          <p:cNvSpPr txBox="1"/>
          <p:nvPr>
            <p:custDataLst>
              <p:tags r:id="rId4"/>
            </p:custDataLst>
          </p:nvPr>
        </p:nvSpPr>
        <p:spPr>
          <a:xfrm>
            <a:off x="572534" y="2575019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提升品牌知名度：通过有效的品牌营销，可以提高品牌的知名度和影响力。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29"/>
          <p:cNvSpPr/>
          <p:nvPr>
            <p:custDataLst>
              <p:tags r:id="rId5"/>
            </p:custDataLst>
          </p:nvPr>
        </p:nvSpPr>
        <p:spPr>
          <a:xfrm>
            <a:off x="255042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32"/>
          <p:cNvSpPr/>
          <p:nvPr>
            <p:custDataLst>
              <p:tags r:id="rId6"/>
            </p:custDataLst>
          </p:nvPr>
        </p:nvSpPr>
        <p:spPr>
          <a:xfrm>
            <a:off x="255232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34"/>
          <p:cNvSpPr txBox="1"/>
          <p:nvPr>
            <p:custDataLst>
              <p:tags r:id="rId7"/>
            </p:custDataLst>
          </p:nvPr>
        </p:nvSpPr>
        <p:spPr>
          <a:xfrm>
            <a:off x="2668560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增强消费者信任：品牌营销可以增强消费者对品牌的信任和忠诚度。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3"/>
          <p:cNvSpPr/>
          <p:nvPr>
            <p:custDataLst>
              <p:tags r:id="rId8"/>
            </p:custDataLst>
          </p:nvPr>
        </p:nvSpPr>
        <p:spPr>
          <a:xfrm>
            <a:off x="464454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4"/>
          <p:cNvSpPr/>
          <p:nvPr>
            <p:custDataLst>
              <p:tags r:id="rId9"/>
            </p:custDataLst>
          </p:nvPr>
        </p:nvSpPr>
        <p:spPr>
          <a:xfrm>
            <a:off x="464644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8" name="文本框 5"/>
          <p:cNvSpPr txBox="1"/>
          <p:nvPr>
            <p:custDataLst>
              <p:tags r:id="rId10"/>
            </p:custDataLst>
          </p:nvPr>
        </p:nvSpPr>
        <p:spPr>
          <a:xfrm>
            <a:off x="476220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提高产品销售：品牌营销可以提高产品的销售量和市场份额。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8"/>
          <p:cNvSpPr/>
          <p:nvPr>
            <p:custDataLst>
              <p:tags r:id="rId11"/>
            </p:custDataLst>
          </p:nvPr>
        </p:nvSpPr>
        <p:spPr>
          <a:xfrm>
            <a:off x="673866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9"/>
          <p:cNvSpPr/>
          <p:nvPr>
            <p:custDataLst>
              <p:tags r:id="rId12"/>
            </p:custDataLst>
          </p:nvPr>
        </p:nvSpPr>
        <p:spPr>
          <a:xfrm>
            <a:off x="674056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4" name="文本框 10"/>
          <p:cNvSpPr txBox="1"/>
          <p:nvPr>
            <p:custDataLst>
              <p:tags r:id="rId13"/>
            </p:custDataLst>
          </p:nvPr>
        </p:nvSpPr>
        <p:spPr>
          <a:xfrm>
            <a:off x="685632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建立品牌形象：品牌营销可以帮助企业建立独特的品牌形象，从而在竞争中脱颖而出。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品牌营销的策略</a:t>
            </a:r>
            <a:endParaRPr lang="zh-CN" altLang="en-US"/>
          </a:p>
        </p:txBody>
      </p:sp>
      <p:sp>
        <p:nvSpPr>
          <p:cNvPr id="1049070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定位策略：明确品牌定位，确定目标市场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客户关系管理：建立良好的客户关系，提高客户忠诚度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营销活动：策划各种营销活动，吸引消费者关注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传播策略：选择合适的传播渠道，提高品牌知名度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品牌定位与市场分析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品牌定位的概念</a:t>
            </a:r>
            <a:endParaRPr lang="zh-CN" altLang="en-US"/>
          </a:p>
        </p:txBody>
      </p:sp>
      <p:sp>
        <p:nvSpPr>
          <p:cNvPr id="1049212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品牌定位是指企业在市场中确定自己的位置，以区别于竞争对手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品牌定位包括产品定位、价格定位、渠道定位、形象定位等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品牌定位的目的是让消费者对品牌产生独特的认知和记忆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品牌定位需要根据市场需求、消费者需求、竞争对手情况等因素进行综合考虑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市场分析的方法</a:t>
            </a:r>
            <a:endParaRPr lang="zh-CN" altLang="en-US"/>
          </a:p>
        </p:txBody>
      </p:sp>
      <p:sp>
        <p:nvSpPr>
          <p:cNvPr id="1049254" name="矩形 15"/>
          <p:cNvSpPr/>
          <p:nvPr>
            <p:custDataLst>
              <p:tags r:id="rId2"/>
            </p:custDataLst>
          </p:nvPr>
        </p:nvSpPr>
        <p:spPr>
          <a:xfrm>
            <a:off x="1817559" y="2035652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SWOT分析：分析企业的优势、劣势、机会和威胁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17"/>
          <p:cNvSpPr/>
          <p:nvPr>
            <p:custDataLst>
              <p:tags r:id="rId3"/>
            </p:custDataLst>
          </p:nvPr>
        </p:nvSpPr>
        <p:spPr>
          <a:xfrm flipV="1">
            <a:off x="1758794" y="1975050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 flipH="1">
            <a:off x="6396382" y="2395591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27"/>
          <p:cNvSpPr/>
          <p:nvPr>
            <p:custDataLst>
              <p:tags r:id="rId5"/>
            </p:custDataLst>
          </p:nvPr>
        </p:nvSpPr>
        <p:spPr>
          <a:xfrm>
            <a:off x="1817559" y="3023649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PEST分析：分析政治、经济、社会和技术环境对企业的影响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29"/>
          <p:cNvSpPr/>
          <p:nvPr>
            <p:custDataLst>
              <p:tags r:id="rId6"/>
            </p:custDataLst>
          </p:nvPr>
        </p:nvSpPr>
        <p:spPr>
          <a:xfrm flipV="1">
            <a:off x="1758794" y="2963047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30"/>
          <p:cNvSpPr/>
          <p:nvPr>
            <p:custDataLst>
              <p:tags r:id="rId7"/>
            </p:custDataLst>
          </p:nvPr>
        </p:nvSpPr>
        <p:spPr>
          <a:xfrm flipH="1">
            <a:off x="6396382" y="3383589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8"/>
            </p:custDataLst>
          </p:nvPr>
        </p:nvSpPr>
        <p:spPr>
          <a:xfrm>
            <a:off x="1817559" y="4011646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市场细分：将市场划分为不同的细分市场，针对不同的细分市场制定不同的营销策略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7"/>
          <p:cNvSpPr/>
          <p:nvPr>
            <p:custDataLst>
              <p:tags r:id="rId9"/>
            </p:custDataLst>
          </p:nvPr>
        </p:nvSpPr>
        <p:spPr>
          <a:xfrm flipV="1">
            <a:off x="1758794" y="3951044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8"/>
          <p:cNvSpPr/>
          <p:nvPr>
            <p:custDataLst>
              <p:tags r:id="rId10"/>
            </p:custDataLst>
          </p:nvPr>
        </p:nvSpPr>
        <p:spPr>
          <a:xfrm flipH="1">
            <a:off x="6396382" y="4371586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0"/>
          <p:cNvSpPr/>
          <p:nvPr>
            <p:custDataLst>
              <p:tags r:id="rId11"/>
            </p:custDataLst>
          </p:nvPr>
        </p:nvSpPr>
        <p:spPr>
          <a:xfrm>
            <a:off x="1817559" y="4999643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竞争对手分析：分析竞争对手的产品、价格、渠道和促销策略，找出自己的竞争优势和劣势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任意多边形 12"/>
          <p:cNvSpPr/>
          <p:nvPr>
            <p:custDataLst>
              <p:tags r:id="rId12"/>
            </p:custDataLst>
          </p:nvPr>
        </p:nvSpPr>
        <p:spPr>
          <a:xfrm flipV="1">
            <a:off x="1758794" y="4939042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 13"/>
          <p:cNvSpPr/>
          <p:nvPr>
            <p:custDataLst>
              <p:tags r:id="rId13"/>
            </p:custDataLst>
          </p:nvPr>
        </p:nvSpPr>
        <p:spPr>
          <a:xfrm flipH="1">
            <a:off x="6396382" y="5359583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目标市场的选择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确定目标市场：根据产品特点和消费者需求，确定目标市场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市场细分：将目标市场细分为不同的子市场，以便更好地了解消费者需求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市场调研：通过市场调研了解消费者需求、竞争对手情况等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选择目标市场：根据市场调研结果，选择最适合自己品牌的目标市场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品牌形象与品牌传播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https://d.book118.com/506033025242010050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品牌营销</vt:lpstr>
      <vt:lpstr>目录</vt:lpstr>
      <vt:lpstr>单击添加章节标题</vt:lpstr>
      <vt:lpstr>品牌营销概述</vt:lpstr>
      <vt:lpstr>PowerPoint Presentation</vt:lpstr>
      <vt:lpstr>品牌营销的定义</vt:lpstr>
      <vt:lpstr>品牌营销的重要性</vt:lpstr>
      <vt:lpstr>品牌营销的策略</vt:lpstr>
      <vt:lpstr>品牌定位与市场分析</vt:lpstr>
      <vt:lpstr>PowerPoint Presentation</vt:lpstr>
      <vt:lpstr>品牌定位的概念</vt:lpstr>
      <vt:lpstr>市场分析的方法</vt:lpstr>
      <vt:lpstr>目标市场的选择</vt:lpstr>
      <vt:lpstr>品牌形象与品牌传播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2024-09-16T12:43:59.586</cp:lastPrinted>
  <dcterms:created xsi:type="dcterms:W3CDTF">2024-09-16T04:43:59Z</dcterms:created>
  <dcterms:modified xsi:type="dcterms:W3CDTF">2024-09-16T04:44:02Z</dcterms:modified>
</cp:coreProperties>
</file>