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C2C0A6-DA9B-4AD9-9972-870E2D893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9CC73-42C1-4F01-94F1-BFAFFA3A90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A2621C-4C92-4558-BD75-C90CE9214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C4E83A-9083-4462-BE72-4C7E067503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005F47-A1A8-48D1-9B55-876D461C4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5C565F-09C1-4B34-AB4C-08F3ACFE1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445B39-4CF9-4C94-8FAF-85ECE154C6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ECDAD-F575-47BC-BF29-92A3A9150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8410B7-7A4E-4438-9185-E01DC5C32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B8B8C-F7AE-4AA7-B0ED-F89605524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F417EC-7BA8-4784-8681-E32E50FA5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033142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全面推行采购质量与标准化管理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采购质量与标准化管理概述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采购质量管理体系建设</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标准化管理在采购中的应用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供应商选择与评估中的质量与标准化要求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采购过程中的质量与标准化控制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采购质量与标准化管理的持续改进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采购质量与标准化管理概述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采购质量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采购质量是指采购过程中，对采购物品或服务的品质、性能、可靠性、安全性等方面的要求和标准。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标准化是指在经济、技术、科学及管理等社会实践中，对重复性事物和概念通过制定、发布和实施标准，达到统一，以获得最佳秩序和社会效益的过程。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675" r="166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采购质量与标准化的定义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08" r="16908"/>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通过标准化管理，可以简化采购流程，减少不必要的环节和浪费，提高采购效率。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提高采购效率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标准化可以降低采购成本，通过采用通用的标准和规格，可以减少特殊定制和加工的成本。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降低采购成本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采购质量是采购过程中最重要的因素之一，通过标准化管理可以确保采购的物品或服务符合规定的质量标准和要求。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保证采购质量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标准化可以促进供应链协同，使得不同企业和部门之间的沟通和协作更加顺畅和高效。</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促进供应链协同</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采购质量与标准化的重要性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采购质量与标准化的关系</a:t>
              </a:r>
            </a:p>
          </p:txBody>
        </p:sp>
      </p:grpSp>
      <p:grpSp>
        <p:nvGrpSpPr>
          <p:cNvPr id="27" name="Group 27"/>
          <p:cNvGrpSpPr/>
          <p:nvPr/>
        </p:nvGrpSpPr>
        <p:grpSpPr>
          <a:xfrm>
            <a:off x="1094842" y="3656692"/>
            <a:ext cx="3286271" cy="490334"/>
            <a:chOff x="1094842" y="3656692"/>
            <a:chExt cx="3286271" cy="490334"/>
          </a:xfrm>
        </p:grpSpPr>
        <p:sp>
          <p:nvSpPr>
            <p:cNvPr id="28" name="TextBox 28"/>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相互促进</a:t>
              </a:r>
            </a:p>
          </p:txBody>
        </p:sp>
      </p:grpSp>
      <p:grpSp>
        <p:nvGrpSpPr>
          <p:cNvPr id="29" name="Group 29"/>
          <p:cNvGrpSpPr/>
          <p:nvPr/>
        </p:nvGrpSpPr>
        <p:grpSpPr>
          <a:xfrm>
            <a:off x="1138418" y="4258816"/>
            <a:ext cx="3286271" cy="1875094"/>
            <a:chOff x="1138418" y="4258816"/>
            <a:chExt cx="3286271" cy="1875094"/>
          </a:xfrm>
        </p:grpSpPr>
        <p:sp>
          <p:nvSpPr>
            <p:cNvPr id="30" name="TextBox 30"/>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采购质量和标准化是相互促进的关系，高质量的采购需要标准化的支持，而标准化又可以提高采购质量。</a:t>
              </a:r>
            </a:p>
          </p:txBody>
        </p:sp>
      </p:grpSp>
      <p:grpSp>
        <p:nvGrpSpPr>
          <p:cNvPr id="31" name="Group 31"/>
          <p:cNvGrpSpPr/>
          <p:nvPr/>
        </p:nvGrpSpPr>
        <p:grpSpPr>
          <a:xfrm>
            <a:off x="4472363" y="3656692"/>
            <a:ext cx="3286271" cy="490334"/>
            <a:chOff x="4472363" y="3656692"/>
            <a:chExt cx="3286271" cy="490334"/>
          </a:xfrm>
        </p:grpSpPr>
        <p:sp>
          <p:nvSpPr>
            <p:cNvPr id="32" name="TextBox 32"/>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相互制约</a:t>
              </a:r>
            </a:p>
          </p:txBody>
        </p:sp>
      </p:grpSp>
      <p:grpSp>
        <p:nvGrpSpPr>
          <p:cNvPr id="33" name="Group 33"/>
          <p:cNvGrpSpPr/>
          <p:nvPr/>
        </p:nvGrpSpPr>
        <p:grpSpPr>
          <a:xfrm>
            <a:off x="4515940" y="4258816"/>
            <a:ext cx="3286271" cy="1875094"/>
            <a:chOff x="4515940" y="4258816"/>
            <a:chExt cx="3286271" cy="1875094"/>
          </a:xfrm>
        </p:grpSpPr>
        <p:sp>
          <p:nvSpPr>
            <p:cNvPr id="34" name="TextBox 34"/>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在某些情况下，采购质量和标准化也可能存在相互制约的关系。例如，过度追求标准化可能会降低采购物品或服务的个性化和灵活性，从而影响采购质量。</a:t>
              </a:r>
            </a:p>
          </p:txBody>
        </p:sp>
      </p:grpSp>
      <p:grpSp>
        <p:nvGrpSpPr>
          <p:cNvPr id="35" name="Group 35"/>
          <p:cNvGrpSpPr/>
          <p:nvPr/>
        </p:nvGrpSpPr>
        <p:grpSpPr>
          <a:xfrm>
            <a:off x="7850924" y="3656692"/>
            <a:ext cx="3264661" cy="490334"/>
            <a:chOff x="7850924" y="3656692"/>
            <a:chExt cx="3264661" cy="490334"/>
          </a:xfrm>
        </p:grpSpPr>
        <p:sp>
          <p:nvSpPr>
            <p:cNvPr id="36" name="TextBox 36"/>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协同作用</a:t>
              </a:r>
            </a:p>
          </p:txBody>
        </p:sp>
      </p:grpSp>
      <p:grpSp>
        <p:nvGrpSpPr>
          <p:cNvPr id="37" name="Group 37"/>
          <p:cNvGrpSpPr/>
          <p:nvPr/>
        </p:nvGrpSpPr>
        <p:grpSpPr>
          <a:xfrm>
            <a:off x="7894501" y="4258816"/>
            <a:ext cx="3286271" cy="1875094"/>
            <a:chOff x="7894501" y="4258816"/>
            <a:chExt cx="3286271" cy="1875094"/>
          </a:xfrm>
        </p:grpSpPr>
        <p:sp>
          <p:nvSpPr>
            <p:cNvPr id="38" name="TextBox 38"/>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在实际操作中，应该将采购质量和标准化相结合，发挥它们的协同作用。通过制定合理的标准和规范，可以确保采购的物品或服务既符合质量要求，又能实现标准化管理。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采购质量管理体系建设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25" b="1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根据采购物品的特性、用途以及行业标准等，制定详细的质量标准，包括外观、性能、安全性等方面的要求。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明确采购物品的质量要求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针对采购物品的质量标准，制定相应的检验方法和验收标准，确保采购的物品符合质量要求。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制定检验方法和验收标准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随着市场和技术的变化，及时更新和优化采购物品的质量标准，以适应新的需求和挑战。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更新和优化质量标准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制定采购质量标准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建立供应商评估机制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对供应商进行定期评估，包括其产品质量、交货期、售后服务等方面的表现，确保供应商能够提供符合质量要求的物品。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强化质量意识和培训</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加强员工的质量意识和培训，提高员工对采购物品质量的认识和重视程度，确保采购质量管理制度的有效执行。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制定采购质量管理流程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明确采购质量管理的各个环节和流程，包括需求提出、供应商选择、合同签订、物品检验、质量反馈等。</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建立采购质量管理制度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建立采购质量监管小组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成立专门的采购质量监管小组，负责监督和管理采购物品的质量，确保采购的物品符合质量标准。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实施定期检查和抽查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对采购的物品进行定期检查和抽查，发现问题及时处理和反馈，确保采购的物品始终处于受控状态。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建立质量奖惩制度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建立质量奖惩制度，对提供优质物品的供应商给予奖励，对提供劣质物品的供应商进行惩罚，以促进供应商提高产品质量。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完善采购质量监管机制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标准化管理在采购中的应用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28" r="8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建立标准的采购申请和审批流程，确保采购需求的合理性和准确性。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采购申请与审批</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制定供应商选择标准和评估流程，确保选择到合适的供应商。</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供应商选择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建立采购订单、收货、验收等标准流程，确保采购执行的规范性和高效性。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采购执行</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制定采购结算标准和流程，确保采购结算的准确性和及时性。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采购结算</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采购流程标准化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采购文件标准化</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采购计划</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制定标准的采购计划模板，明确采购目标、预算、时间等关键要素。</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采购订单</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制定标准的采购订单模板，明确采购商品或服务的详细信息、价格、交货期等关键条款。</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采购合同</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建立标准的采购合同模板，明确双方的权利和义务，降低合同风险。</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采购验收单</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建立标准的采购验收单模板，明确验收标准、方法和流程，确保采购商品或服务的质量。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https://d.book118.com/506033142222010034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2024-09-04T08:04:19.811</cp:lastPrinted>
  <dcterms:created xsi:type="dcterms:W3CDTF">2024-09-04T00:04:19Z</dcterms:created>
  <dcterms:modified xsi:type="dcterms:W3CDTF">2024-09-04T00:04:21Z</dcterms:modified>
</cp:coreProperties>
</file>