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D9594-0D15-43D8-B4D5-6DBFFEB07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53E7-9EFE-411E-B483-01F24B3DD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005F-1449-4F02-904C-5648EDB1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DB05-498A-4026-8928-F58DC1AC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580ED-E539-48B9-B7A6-377638A3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C9E90-E553-4B06-BDC5-E6751EA7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F5486-F213-46A4-814F-7AB84177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20E17-E4FA-4576-A08C-9EDEDB0C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B044C-4046-4413-937D-284C55A4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77BAC-1E6D-4513-B416-8CBC4AC1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CA4F5-528C-4352-9797-5F379F1A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41330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肝细胞癌免疫联合治疗多学科中国专家共识(2023版)解读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共识主要内容概览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肝细胞癌免疫治疗临床实践指南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并发症管理与支持性治疗措施建议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肝细胞癌免疫治疗发展迅速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近年来，免疫治疗在肝细胞癌领域取得了显著进展，多种免疫检查点抑制剂等药物获批用于临床，为肝细胞癌患者提供了新的治疗选择。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多学科协作重要性凸显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肝细胞癌治疗涉及多个学科领域，包括肿瘤内科、肝胆外科、介入治疗等。多学科协作有助于提高治疗效果和患者生活质量，因此制定多学科共识具有重要意义。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推动规范化治疗和提高认知水平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通过制定专家共识，可以推动肝细胞癌免疫联合治疗的规范化应用，提高临床医生和患者对免疫治疗的认知水平，促进治疗决策的科学性和合理性。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共识背景和意义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免疫治疗药物种类不断增加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目前已有多种免疫检查点抑制剂等药物获批用于肝细胞癌治疗，这些药物在临床试验中显示出一定的疗效和安全性。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免疫治疗疗效因人而异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虽然免疫治疗在部分患者中取得了显著疗效，但仍有部分患者对免疫治疗不敏感或出现耐药现象，因此需要进一步探索免疫治疗疗效的预测指标和个性化治疗方案。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免疫治疗相关不良反应管理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免疫治疗可能会引起一些特殊的不良反应，如免疫相关性肺炎、肝炎等。这些不良反应的管理需要临床医生的密切关注和及时处理，以保障患者安全。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肝细胞癌免疫治疗现状与挑战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解读共识制定背景和过程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介绍本次专家共识的制定背景、参与专家、制定过程等，以增加读者对共识的理解和信任。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详细解读共识中关于肝细胞癌免疫治疗的原则、推荐方案、治疗时机、药物选择等方面的内容，为临床医生提供实际操作指导。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针对免疫治疗可能引起的特殊不良反应，提供处理建议和预防措施，帮助临床医生更好地管理患者的不良反应。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结合当前肝细胞癌免疫治疗的研究进展和存在的挑战，展望未来的发展方向和趋势，为肝细胞癌免疫治疗领域的持续发展提供思路和建议。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阐述肝细胞癌免疫治疗原则和方案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探讨免疫治疗相关不良反应处理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展望未来发展方向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本次解读目的和内容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共识主要内容概览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全面评估患者的病情、身体状况、免疫功能等，为制定个性化的免疫联合治疗方案提供依据。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包括患者的肿瘤分期、病理类型、基因突变情况、肝功能状况、全身状况、免疫功能等多方面的综合评估。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采用多学科团队协作的方式，包括肝外科、肿瘤内科、放疗科、影像科、病理科等多个学科的专家共同参与评估。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肝细胞癌免疫联合治疗多学科综合评估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适用于不可切除或转移性肝细胞癌患者，且患者的ECOG评分≤2分，预期生存时间≥3个月。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对于存在严重自身免疫性疾病、活动性感染、严重心肺功能不全等患者，应谨慎使用免疫治疗。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在使用免疫治疗前，应对患者进行全面的评估，包括患者的身体状况、免疫功能、肿瘤负荷等，以确保治疗的安全性和有效性。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根据患者的具体情况，制定个性化的免疫联合治疗方案，包括免疫治疗药物的选择、用药时机、用药剂量等。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在治疗过程中，应根据患者的病情变化和治疗反应，及时调整治疗方案，以达到最佳的治疗效果。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治疗方案时，应充分考虑患者的身体状况、免疫功能、经济能力等因素，确保治疗方案的可行性和可持续性。同时，在治疗过程中，应密切关注患者的病情变化和治疗反应，及时调整治疗方案，以确保治疗的安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治疗方案制定与优化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肝细胞癌免疫治疗临床实践指南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患者选择与评估标准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适用于经组织学或细胞学证实的不可切除或转移性肝细胞癌患者。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根据患者的体能状态、肝功能、肿瘤负荷及生物标志物等因素进行综合评估，选择适合免疫治疗的患者。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针对老年、肝功能不全等特殊人群，应制定个体化的免疫联合治疗方案。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对于初治患者，推荐采用免疫联合治疗方案，如PD-1/PD-L1抑制剂联合抗血管生成药物等。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二线及后线治疗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对于一线治疗失败或不耐受的患者，可考虑采用其他免疫联合治疗方案或单药治疗方案。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免疫联合治疗策略部署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https://d.book118.com/506034133044010033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2024-09-01T19:08:28.725</cp:lastPrinted>
  <dcterms:created xsi:type="dcterms:W3CDTF">2024-09-01T11:08:28Z</dcterms:created>
  <dcterms:modified xsi:type="dcterms:W3CDTF">2024-09-01T11:08:30Z</dcterms:modified>
</cp:coreProperties>
</file>