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FDE2A-B98B-407E-9E06-191C48A7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C374E-3ECD-4A4F-9203-D67CCEC8A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7DEA1-0B97-43F6-B0D3-6794C15AF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42932-EEF3-4CDF-854B-7B6AE7285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3729A4-64CE-4EA3-BBE6-2AEC1AA30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7D228C-5535-4D28-A60A-8FE1EF8F9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F9144-7AA1-4504-A8F5-1B807F3C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027E5-B7A8-47B7-BAF3-78C0D760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E434B-67A1-47E1-AB7C-13C8F267D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345C3-C5BF-4C6E-ACBD-732D0434A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09B70-780D-4A16-B659-675FB8B4E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23" r:id="rId2"/>
    <p:sldLayoutId id="2147486724" r:id="rId3"/>
    <p:sldLayoutId id="2147486725" r:id="rId4"/>
    <p:sldLayoutId id="2147486726" r:id="rId5"/>
    <p:sldLayoutId id="2147486727" r:id="rId6"/>
    <p:sldLayoutId id="2147486728" r:id="rId7"/>
    <p:sldLayoutId id="2147486729" r:id="rId8"/>
    <p:sldLayoutId id="2147486730" r:id="rId9"/>
    <p:sldLayoutId id="2147486731" r:id="rId10"/>
    <p:sldLayoutId id="21474867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34155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社区团购全流程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社区团购的起源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社区团购的参与者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社区团购的运营模式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社区团购的营销策略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社区团购的未来发展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社区团购的起源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91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社区团购起源于2016年，由拼多多率先推出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2018年，美团、京东等巨头进入社区团购市场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2020年，受疫情影响，社区团购市场迅速发展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社区团购成为电商巨头的新战场，竞争激烈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起源和发展历程</a:t>
            </a:r>
            <a:endParaRPr lang="zh-CN" altLang="en-US"/>
          </a:p>
        </p:txBody>
      </p:sp>
      <p:sp>
        <p:nvSpPr>
          <p:cNvPr id="10492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社区团购的起源：起源于美国，最初是居民自发形成的团购组织，后来逐渐发展成为一种商业模式。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社区团购在中国的发展：随着互联网的普及和电商平台的兴起，社区团购在中国迅速发展壮大，成为电商领域的重要分支。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社区团购的优势：价格实惠、方便快捷、品质保证，深受消费者喜爱。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社区团购的发展趋势：未来社区团购将更加注重品质和服务，同时将与更多行业进行跨界合作，拓展业务范围。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社区团购的优势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价格实惠：社区团购通常以更低的价格提供商品和服务，因为它们通过大量购买来获得更好的折扣。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便利性：社区团购通常提供在线订购和送货上门服务，使购物更加方便快捷。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社交互动：社区团购通常以社区为基础，可以增加社交互动和社区凝聚力。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品质保证：社区团购通常有严格的质量控制和品质保证，确保所购商品的质量。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社区团购的参与者</a:t>
            </a:r>
            <a:endParaRPr lang="zh-CN" altLang="en-US"/>
          </a:p>
        </p:txBody>
      </p:sp>
      <p:sp>
        <p:nvSpPr>
          <p:cNvPr id="10493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平台方</a:t>
            </a:r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定义：平台方是社区团购的组织者和运营者，负责搭建平台、招募团长、整合供应链等。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角色：平台方在社区团购中扮演着关键角色，负责提供技术支持、营销推广、售后服务等。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优势：平台方通常拥有丰富的电商运营经验和资源，能够为社区团购提供稳定可靠的服务。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挑战：平台方需要面对市场竞争、团长管理、供应链整合等方面的挑战，需要不断提升服务质量和管理水平。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</a:t>
            </a:r>
            <a:endParaRPr lang="zh-CN" altLang="en-US"/>
          </a:p>
        </p:txBody>
      </p:sp>
      <p:sp>
        <p:nvSpPr>
          <p:cNvPr id="10494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供应商需要具备优质的商品和高效的物流能力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供应商在社区团购中的角色是提供商品和物流服务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供应商与平台合作可以扩大销售渠道和降低成本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供应商需要遵守平台的规定和标准，保证商品的质量和安全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团长</a:t>
            </a:r>
            <a:endParaRPr lang="zh-CN" altLang="en-US"/>
          </a:p>
        </p:txBody>
      </p:sp>
      <p:sp>
        <p:nvSpPr>
          <p:cNvPr id="10495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职责：团长需要具备一定的组织能力和管理能力，能够制定合理的团购方案、招募团员、协调货源、处理售后等问题。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定义：社区团购中的团长是指负责组织团购活动、协调货源、招募团员等工作的组织者。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优势：团长通常对当地市场和消费者需求比较了解，能够根据团员的需求和反馈及时调整团购方案，提高团购的效率和满意度。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挑战：团长需要承担一定的风险和责任，如货源不稳定、团员退款等问题，需要具备较强的风险意识和解决问题的能力。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</a:t>
            </a:r>
            <a:endParaRPr lang="zh-CN" altLang="en-US"/>
          </a:p>
        </p:txBody>
      </p:sp>
      <p:sp>
        <p:nvSpPr>
          <p:cNvPr id="10495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消费者可以通过社区团购平台购买各种生活用品和食品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社区团购的消费者主要是家庭主妇和老年人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消费者在社区团购中可以享受到更低的价格和更便捷的服务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社区团购的消费者可以通过线上支付和自提的方式进行购物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社区团购的运营模式</a:t>
            </a:r>
            <a:endParaRPr lang="zh-CN" altLang="en-US"/>
          </a:p>
        </p:txBody>
      </p:sp>
      <p:sp>
        <p:nvSpPr>
          <p:cNvPr id="10496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平台运营模式</a:t>
            </a:r>
            <a:endParaRPr lang="zh-CN" altLang="en-US"/>
          </a:p>
        </p:txBody>
      </p:sp>
      <p:sp>
        <p:nvSpPr>
          <p:cNvPr id="10497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物流配送：自建或合作物流体系，确保商品快速送达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售后服务：提供专业的售后支持，解决用户问题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平台定位：为社区居民提供优质、便捷的团购服务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供应商选择：严格筛选，确保商品质量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https://d.book118.com/506034155214010041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社区团购全流程</vt:lpstr>
      <vt:lpstr>目录</vt:lpstr>
      <vt:lpstr>社区团购的起源</vt:lpstr>
      <vt:lpstr>背景介绍</vt:lpstr>
      <vt:lpstr>起源和发展历程</vt:lpstr>
      <vt:lpstr>社区团购的优势</vt:lpstr>
      <vt:lpstr>社区团购的参与者</vt:lpstr>
      <vt:lpstr>平台方</vt:lpstr>
      <vt:lpstr>供应商</vt:lpstr>
      <vt:lpstr>团长</vt:lpstr>
      <vt:lpstr>消费者</vt:lpstr>
      <vt:lpstr>社区团购的运营模式</vt:lpstr>
      <vt:lpstr>平台运营模式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2024-09-08T21:06:33.508</cp:lastPrinted>
  <dcterms:created xsi:type="dcterms:W3CDTF">2024-09-08T13:06:33Z</dcterms:created>
  <dcterms:modified xsi:type="dcterms:W3CDTF">2024-09-08T13:06:35Z</dcterms:modified>
</cp:coreProperties>
</file>