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C5F5-40E6-4629-8C7E-CC1DCE7A7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36F61-9B13-4053-8C52-5D95A6D8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2F4A3-B756-4FF4-8138-A46DD0FA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CE247-FF18-4581-B0E7-C15C9EE5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629F5-9C49-46D6-9634-532E2825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7FFEE-F93C-4472-B34F-9719C546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CADF4-1964-4933-9DE5-194B1ED7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E4E5B-0B18-4485-A0CC-250F6F95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6B506-D02E-48ED-B28D-CCBB87BA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0ADC4-43A5-4FEA-89BC-8BE3E1450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0E545-7E88-4781-853E-BEA0B574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29" r:id="rId2"/>
    <p:sldLayoutId id="2147487830" r:id="rId3"/>
    <p:sldLayoutId id="2147487831" r:id="rId4"/>
    <p:sldLayoutId id="2147487832" r:id="rId5"/>
    <p:sldLayoutId id="2147487833" r:id="rId6"/>
    <p:sldLayoutId id="2147487834" r:id="rId7"/>
    <p:sldLayoutId id="2147487835" r:id="rId8"/>
    <p:sldLayoutId id="2147487836" r:id="rId9"/>
    <p:sldLayoutId id="2147487837" r:id="rId10"/>
    <p:sldLayoutId id="21474878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42111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小学生如何培养自律和责任感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自律的培养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责任感的培养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自律与责任感的关系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如何将自律和责任感融入日常生活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培养自律和责任感的注意事项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自律的培养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制定计划和目标</a:t>
            </a:r>
            <a:endParaRPr lang="zh-CN" altLang="en-US"/>
          </a:p>
        </p:txBody>
      </p:sp>
      <p:sp>
        <p:nvSpPr>
          <p:cNvPr id="10488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制定计划：为实现目标，需要制定详细的计划，包括每天或每周的目标。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制定明确的目标：小学生应该知道自己要达到什么目标，并为之努力。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坚持执行：计划的执行需要持之以恒，不能轻易放弃。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自我评估：定期对自己的计划和目标进行评估，及时调整和改进。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坚持执行计划</a:t>
            </a:r>
            <a:endParaRPr lang="zh-CN" altLang="en-US"/>
          </a:p>
        </p:txBody>
      </p:sp>
      <p:sp>
        <p:nvSpPr>
          <p:cNvPr id="10489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制定明确的目标和计划，确保孩子清楚了解自己的任务和要求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培养孩子的自我约束和自我管理能力，使其能够自主安排时间和任务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监督孩子的执行情况，及时给予指导和帮助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鼓励孩子坚持执行计划，即使遇到困难也要积极面对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自我监督和反思</a:t>
            </a:r>
            <a:endParaRPr lang="zh-CN" altLang="en-US"/>
          </a:p>
        </p:txBody>
      </p:sp>
      <p:sp>
        <p:nvSpPr>
          <p:cNvPr id="10490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制定计划和目标，明确时间安排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培养自我控制和调节的能力，学会抵制诱惑和干扰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定期进行自我评估，分析自己的优点和不足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及时记录自己的行为和想法，以便回顾和总结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培养良好的学习习惯</a:t>
            </a:r>
            <a:endParaRPr lang="zh-CN" altLang="en-US"/>
          </a:p>
        </p:txBody>
      </p:sp>
      <p:sp>
        <p:nvSpPr>
          <p:cNvPr id="10491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培养自我约束和自我管理的习惯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养成独立思考和自主学习的习惯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培养专注力和注意力集中的习惯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制定学习计划，合理安排时间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责任感的培养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家庭责任感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鼓励孩子勇于承担责任，不推卸责任，培养责任心。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让孩子参与家务劳动，培养家庭责任感。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家长以身作则，树立榜样，引导孩子形成正确的价值观。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培养孩子的感恩之心，懂得回报家庭和社会。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集体责任感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尊重他人，与同学和睦相处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积极参与集体活动，为班级争取荣誉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主动承担班级工作，为同学服务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关注集体利益，不以个人利益为先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对自己的责任感</a:t>
            </a:r>
            <a:endParaRPr lang="zh-CN" altLang="en-US"/>
          </a:p>
        </p:txBody>
      </p:sp>
      <p:sp>
        <p:nvSpPr>
          <p:cNvPr id="10493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勇于承担责任，不推卸责任，对自己的行为负责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学会反思自己的行为，不断改进自己的不足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认识到自己的行为对个人成长和社会的影响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培养自我管理能力，包括时间管理、情绪管理等方面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对社会的责任感</a:t>
            </a:r>
            <a:endParaRPr lang="zh-CN" altLang="en-US"/>
          </a:p>
        </p:txBody>
      </p:sp>
      <p:sp>
        <p:nvSpPr>
          <p:cNvPr id="10494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积极参与社会公益活动，培养社会责任感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从小事做起，为社会做出贡献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学会关爱他人，发扬团结互助精神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尊重法律法规，自觉遵守社会秩序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5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自律与责任感的关系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https://d.book118.com/506034211124010032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小学生如何培养自律和责任感</vt:lpstr>
      <vt:lpstr>目录</vt:lpstr>
      <vt:lpstr>自律的培养</vt:lpstr>
      <vt:lpstr>制定计划和目标</vt:lpstr>
      <vt:lpstr>坚持执行计划</vt:lpstr>
      <vt:lpstr>自我监督和反思</vt:lpstr>
      <vt:lpstr>培养良好的学习习惯</vt:lpstr>
      <vt:lpstr>责任感的培养</vt:lpstr>
      <vt:lpstr>家庭责任感</vt:lpstr>
      <vt:lpstr>集体责任感</vt:lpstr>
      <vt:lpstr>对自己的责任感</vt:lpstr>
      <vt:lpstr>对社会的责任感</vt:lpstr>
      <vt:lpstr>自律与责任感的关系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2024-08-31T15:05:30.431</cp:lastPrinted>
  <dcterms:created xsi:type="dcterms:W3CDTF">2024-08-31T07:05:30Z</dcterms:created>
  <dcterms:modified xsi:type="dcterms:W3CDTF">2024-08-31T07:05:33Z</dcterms:modified>
</cp:coreProperties>
</file>